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sldIdLst>
    <p:sldId id="287" r:id="rId3"/>
    <p:sldId id="308" r:id="rId4"/>
    <p:sldId id="331" r:id="rId5"/>
    <p:sldId id="290" r:id="rId6"/>
    <p:sldId id="291" r:id="rId7"/>
    <p:sldId id="292" r:id="rId8"/>
    <p:sldId id="309" r:id="rId9"/>
    <p:sldId id="310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9" r:id="rId56"/>
    <p:sldId id="330" r:id="rId57"/>
    <p:sldId id="293" r:id="rId58"/>
    <p:sldId id="328" r:id="rId59"/>
    <p:sldId id="305" r:id="rId60"/>
    <p:sldId id="304" r:id="rId61"/>
    <p:sldId id="299" r:id="rId62"/>
    <p:sldId id="300" r:id="rId63"/>
    <p:sldId id="301" r:id="rId64"/>
    <p:sldId id="302" r:id="rId65"/>
    <p:sldId id="303" r:id="rId66"/>
    <p:sldId id="306" r:id="rId67"/>
    <p:sldId id="307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5ED093-DCB1-4EF4-9818-AECAF583012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2E7FE333-6E4A-4637-A0C6-9627B0A7BFA2}">
      <dgm:prSet phldrT="[Text]"/>
      <dgm:spPr/>
      <dgm:t>
        <a:bodyPr/>
        <a:lstStyle/>
        <a:p>
          <a:r>
            <a:rPr lang="en-US" dirty="0" err="1"/>
            <a:t>Kebijakan</a:t>
          </a:r>
          <a:r>
            <a:rPr lang="en-US" dirty="0"/>
            <a:t> </a:t>
          </a:r>
          <a:r>
            <a:rPr lang="en-US" dirty="0" err="1"/>
            <a:t>Pengembangan</a:t>
          </a:r>
          <a:r>
            <a:rPr lang="en-US" dirty="0"/>
            <a:t> </a:t>
          </a:r>
          <a:r>
            <a:rPr lang="en-US" dirty="0" err="1"/>
            <a:t>Karir</a:t>
          </a:r>
          <a:r>
            <a:rPr lang="en-US" dirty="0"/>
            <a:t> </a:t>
          </a:r>
          <a:r>
            <a:rPr lang="en-US" dirty="0" err="1"/>
            <a:t>Dosen</a:t>
          </a:r>
          <a:r>
            <a:rPr lang="en-US" dirty="0"/>
            <a:t> </a:t>
          </a:r>
          <a:r>
            <a:rPr lang="en-US" dirty="0" err="1"/>
            <a:t>Kemenag</a:t>
          </a:r>
          <a:endParaRPr lang="en-ID" dirty="0"/>
        </a:p>
      </dgm:t>
    </dgm:pt>
    <dgm:pt modelId="{8E3BC33E-41CD-495F-B64A-0F20985C4C93}" type="parTrans" cxnId="{0695CC5C-F722-421B-A5EA-8443EAEDCE24}">
      <dgm:prSet/>
      <dgm:spPr/>
      <dgm:t>
        <a:bodyPr/>
        <a:lstStyle/>
        <a:p>
          <a:endParaRPr lang="en-ID"/>
        </a:p>
      </dgm:t>
    </dgm:pt>
    <dgm:pt modelId="{184F3A2F-38AD-4645-B383-AD01B862086B}" type="sibTrans" cxnId="{0695CC5C-F722-421B-A5EA-8443EAEDCE24}">
      <dgm:prSet/>
      <dgm:spPr/>
      <dgm:t>
        <a:bodyPr/>
        <a:lstStyle/>
        <a:p>
          <a:endParaRPr lang="en-ID"/>
        </a:p>
      </dgm:t>
    </dgm:pt>
    <dgm:pt modelId="{5F339E8D-3176-41C2-A88E-1E0CD61B39AC}">
      <dgm:prSet phldrT="[Text]"/>
      <dgm:spPr/>
      <dgm:t>
        <a:bodyPr/>
        <a:lstStyle/>
        <a:p>
          <a:r>
            <a:rPr lang="en-US" dirty="0" err="1"/>
            <a:t>Pengusulan</a:t>
          </a:r>
          <a:r>
            <a:rPr lang="en-US" dirty="0"/>
            <a:t> </a:t>
          </a:r>
          <a:r>
            <a:rPr lang="en-US" dirty="0" err="1"/>
            <a:t>Jabfung</a:t>
          </a:r>
          <a:r>
            <a:rPr lang="en-US" dirty="0"/>
            <a:t> dan </a:t>
          </a:r>
          <a:r>
            <a:rPr lang="en-US" dirty="0" err="1"/>
            <a:t>Pangkat</a:t>
          </a:r>
          <a:r>
            <a:rPr lang="en-US" dirty="0"/>
            <a:t> </a:t>
          </a:r>
          <a:r>
            <a:rPr lang="en-US" dirty="0" err="1"/>
            <a:t>Baru</a:t>
          </a:r>
          <a:endParaRPr lang="en-ID" dirty="0"/>
        </a:p>
      </dgm:t>
    </dgm:pt>
    <dgm:pt modelId="{E0F8DACD-4E5E-4D59-8F98-94FC3DD23A27}" type="parTrans" cxnId="{2B4EEDB2-FD51-48ED-8EF7-2CD284384DC2}">
      <dgm:prSet/>
      <dgm:spPr/>
      <dgm:t>
        <a:bodyPr/>
        <a:lstStyle/>
        <a:p>
          <a:endParaRPr lang="en-ID"/>
        </a:p>
      </dgm:t>
    </dgm:pt>
    <dgm:pt modelId="{43EEA01B-1BB0-4AA8-AF6B-0DCD36885A05}" type="sibTrans" cxnId="{2B4EEDB2-FD51-48ED-8EF7-2CD284384DC2}">
      <dgm:prSet/>
      <dgm:spPr/>
      <dgm:t>
        <a:bodyPr/>
        <a:lstStyle/>
        <a:p>
          <a:endParaRPr lang="en-ID"/>
        </a:p>
      </dgm:t>
    </dgm:pt>
    <dgm:pt modelId="{2985CDD7-ABDF-4CFF-A4D9-04BCECEF74B3}">
      <dgm:prSet phldrT="[Text]"/>
      <dgm:spPr/>
      <dgm:t>
        <a:bodyPr/>
        <a:lstStyle/>
        <a:p>
          <a:r>
            <a:rPr lang="en-US" dirty="0" err="1"/>
            <a:t>Pengakuan</a:t>
          </a:r>
          <a:r>
            <a:rPr lang="en-US" dirty="0"/>
            <a:t> AK</a:t>
          </a:r>
          <a:endParaRPr lang="en-ID" dirty="0"/>
        </a:p>
      </dgm:t>
    </dgm:pt>
    <dgm:pt modelId="{CC6755DC-5B1B-40EC-93B6-FCD5C818B044}" type="parTrans" cxnId="{9B46BC66-C5BE-470F-AE86-F4AA4AAB0526}">
      <dgm:prSet/>
      <dgm:spPr/>
      <dgm:t>
        <a:bodyPr/>
        <a:lstStyle/>
        <a:p>
          <a:endParaRPr lang="en-ID"/>
        </a:p>
      </dgm:t>
    </dgm:pt>
    <dgm:pt modelId="{994C98D5-832C-4E21-9EDA-1A37CE112308}" type="sibTrans" cxnId="{9B46BC66-C5BE-470F-AE86-F4AA4AAB0526}">
      <dgm:prSet/>
      <dgm:spPr/>
      <dgm:t>
        <a:bodyPr/>
        <a:lstStyle/>
        <a:p>
          <a:endParaRPr lang="en-ID"/>
        </a:p>
      </dgm:t>
    </dgm:pt>
    <dgm:pt modelId="{D039CE8D-B362-4CAB-A1BB-AD25C00A0A92}" type="pres">
      <dgm:prSet presAssocID="{185ED093-DCB1-4EF4-9818-AECAF58301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B401BEF-C4DF-40B1-9AF2-EE5853CE5948}" type="pres">
      <dgm:prSet presAssocID="{2E7FE333-6E4A-4637-A0C6-9627B0A7BFA2}" presName="root" presStyleCnt="0"/>
      <dgm:spPr/>
    </dgm:pt>
    <dgm:pt modelId="{491E8552-49E2-47A6-BD10-B602385C0793}" type="pres">
      <dgm:prSet presAssocID="{2E7FE333-6E4A-4637-A0C6-9627B0A7BFA2}" presName="rootComposite" presStyleCnt="0"/>
      <dgm:spPr/>
    </dgm:pt>
    <dgm:pt modelId="{425FA36E-9BB0-4B68-9A39-C7853F902711}" type="pres">
      <dgm:prSet presAssocID="{2E7FE333-6E4A-4637-A0C6-9627B0A7BFA2}" presName="rootText" presStyleLbl="node1" presStyleIdx="0" presStyleCnt="1"/>
      <dgm:spPr/>
    </dgm:pt>
    <dgm:pt modelId="{B3A5DF96-7B38-4625-ACEF-A94DE84DA8CD}" type="pres">
      <dgm:prSet presAssocID="{2E7FE333-6E4A-4637-A0C6-9627B0A7BFA2}" presName="rootConnector" presStyleLbl="node1" presStyleIdx="0" presStyleCnt="1"/>
      <dgm:spPr/>
    </dgm:pt>
    <dgm:pt modelId="{C3D4E136-161C-49A8-B05E-F1B0D73A1857}" type="pres">
      <dgm:prSet presAssocID="{2E7FE333-6E4A-4637-A0C6-9627B0A7BFA2}" presName="childShape" presStyleCnt="0"/>
      <dgm:spPr/>
    </dgm:pt>
    <dgm:pt modelId="{78958E7F-192E-471C-A4CC-EE36ADD5EE09}" type="pres">
      <dgm:prSet presAssocID="{E0F8DACD-4E5E-4D59-8F98-94FC3DD23A27}" presName="Name13" presStyleLbl="parChTrans1D2" presStyleIdx="0" presStyleCnt="2"/>
      <dgm:spPr/>
    </dgm:pt>
    <dgm:pt modelId="{C80DB871-EBE3-4654-9E77-52F16DF2BE5D}" type="pres">
      <dgm:prSet presAssocID="{5F339E8D-3176-41C2-A88E-1E0CD61B39AC}" presName="childText" presStyleLbl="bgAcc1" presStyleIdx="0" presStyleCnt="2">
        <dgm:presLayoutVars>
          <dgm:bulletEnabled val="1"/>
        </dgm:presLayoutVars>
      </dgm:prSet>
      <dgm:spPr/>
    </dgm:pt>
    <dgm:pt modelId="{A70B7E32-3D88-4819-B80F-1A310C277923}" type="pres">
      <dgm:prSet presAssocID="{CC6755DC-5B1B-40EC-93B6-FCD5C818B044}" presName="Name13" presStyleLbl="parChTrans1D2" presStyleIdx="1" presStyleCnt="2"/>
      <dgm:spPr/>
    </dgm:pt>
    <dgm:pt modelId="{B4FA4466-92D3-4698-AAAC-99CE7D059348}" type="pres">
      <dgm:prSet presAssocID="{2985CDD7-ABDF-4CFF-A4D9-04BCECEF74B3}" presName="childText" presStyleLbl="bgAcc1" presStyleIdx="1" presStyleCnt="2">
        <dgm:presLayoutVars>
          <dgm:bulletEnabled val="1"/>
        </dgm:presLayoutVars>
      </dgm:prSet>
      <dgm:spPr/>
    </dgm:pt>
  </dgm:ptLst>
  <dgm:cxnLst>
    <dgm:cxn modelId="{36B5B728-4FB7-45DB-8ECF-9C835741A748}" type="presOf" srcId="{2E7FE333-6E4A-4637-A0C6-9627B0A7BFA2}" destId="{425FA36E-9BB0-4B68-9A39-C7853F902711}" srcOrd="0" destOrd="0" presId="urn:microsoft.com/office/officeart/2005/8/layout/hierarchy3"/>
    <dgm:cxn modelId="{0695CC5C-F722-421B-A5EA-8443EAEDCE24}" srcId="{185ED093-DCB1-4EF4-9818-AECAF583012B}" destId="{2E7FE333-6E4A-4637-A0C6-9627B0A7BFA2}" srcOrd="0" destOrd="0" parTransId="{8E3BC33E-41CD-495F-B64A-0F20985C4C93}" sibTransId="{184F3A2F-38AD-4645-B383-AD01B862086B}"/>
    <dgm:cxn modelId="{9B46BC66-C5BE-470F-AE86-F4AA4AAB0526}" srcId="{2E7FE333-6E4A-4637-A0C6-9627B0A7BFA2}" destId="{2985CDD7-ABDF-4CFF-A4D9-04BCECEF74B3}" srcOrd="1" destOrd="0" parTransId="{CC6755DC-5B1B-40EC-93B6-FCD5C818B044}" sibTransId="{994C98D5-832C-4E21-9EDA-1A37CE112308}"/>
    <dgm:cxn modelId="{60D8F155-8CF4-46E2-B687-D960B02AB951}" type="presOf" srcId="{CC6755DC-5B1B-40EC-93B6-FCD5C818B044}" destId="{A70B7E32-3D88-4819-B80F-1A310C277923}" srcOrd="0" destOrd="0" presId="urn:microsoft.com/office/officeart/2005/8/layout/hierarchy3"/>
    <dgm:cxn modelId="{6B897859-9A1C-402D-A05F-64A5024BAD99}" type="presOf" srcId="{5F339E8D-3176-41C2-A88E-1E0CD61B39AC}" destId="{C80DB871-EBE3-4654-9E77-52F16DF2BE5D}" srcOrd="0" destOrd="0" presId="urn:microsoft.com/office/officeart/2005/8/layout/hierarchy3"/>
    <dgm:cxn modelId="{97DC4683-270C-4568-8DC6-A9040FE5317A}" type="presOf" srcId="{2E7FE333-6E4A-4637-A0C6-9627B0A7BFA2}" destId="{B3A5DF96-7B38-4625-ACEF-A94DE84DA8CD}" srcOrd="1" destOrd="0" presId="urn:microsoft.com/office/officeart/2005/8/layout/hierarchy3"/>
    <dgm:cxn modelId="{AA8B3AA8-780D-4BE8-A1EE-3DA85774A3A8}" type="presOf" srcId="{2985CDD7-ABDF-4CFF-A4D9-04BCECEF74B3}" destId="{B4FA4466-92D3-4698-AAAC-99CE7D059348}" srcOrd="0" destOrd="0" presId="urn:microsoft.com/office/officeart/2005/8/layout/hierarchy3"/>
    <dgm:cxn modelId="{5FBC60AA-A314-46D0-8843-910B18F4C6B8}" type="presOf" srcId="{E0F8DACD-4E5E-4D59-8F98-94FC3DD23A27}" destId="{78958E7F-192E-471C-A4CC-EE36ADD5EE09}" srcOrd="0" destOrd="0" presId="urn:microsoft.com/office/officeart/2005/8/layout/hierarchy3"/>
    <dgm:cxn modelId="{2B4EEDB2-FD51-48ED-8EF7-2CD284384DC2}" srcId="{2E7FE333-6E4A-4637-A0C6-9627B0A7BFA2}" destId="{5F339E8D-3176-41C2-A88E-1E0CD61B39AC}" srcOrd="0" destOrd="0" parTransId="{E0F8DACD-4E5E-4D59-8F98-94FC3DD23A27}" sibTransId="{43EEA01B-1BB0-4AA8-AF6B-0DCD36885A05}"/>
    <dgm:cxn modelId="{A80228C1-FDF0-40DC-9D59-925D7F45B714}" type="presOf" srcId="{185ED093-DCB1-4EF4-9818-AECAF583012B}" destId="{D039CE8D-B362-4CAB-A1BB-AD25C00A0A92}" srcOrd="0" destOrd="0" presId="urn:microsoft.com/office/officeart/2005/8/layout/hierarchy3"/>
    <dgm:cxn modelId="{A774FE19-E162-4750-AE34-238490330788}" type="presParOf" srcId="{D039CE8D-B362-4CAB-A1BB-AD25C00A0A92}" destId="{7B401BEF-C4DF-40B1-9AF2-EE5853CE5948}" srcOrd="0" destOrd="0" presId="urn:microsoft.com/office/officeart/2005/8/layout/hierarchy3"/>
    <dgm:cxn modelId="{182BB27F-A0A4-4664-B9F8-AD5E6E239C96}" type="presParOf" srcId="{7B401BEF-C4DF-40B1-9AF2-EE5853CE5948}" destId="{491E8552-49E2-47A6-BD10-B602385C0793}" srcOrd="0" destOrd="0" presId="urn:microsoft.com/office/officeart/2005/8/layout/hierarchy3"/>
    <dgm:cxn modelId="{94B9EBF6-0197-405B-9567-FD64B0A3410E}" type="presParOf" srcId="{491E8552-49E2-47A6-BD10-B602385C0793}" destId="{425FA36E-9BB0-4B68-9A39-C7853F902711}" srcOrd="0" destOrd="0" presId="urn:microsoft.com/office/officeart/2005/8/layout/hierarchy3"/>
    <dgm:cxn modelId="{99DBD2CA-BEE8-47B3-9E29-B0F62F01DA66}" type="presParOf" srcId="{491E8552-49E2-47A6-BD10-B602385C0793}" destId="{B3A5DF96-7B38-4625-ACEF-A94DE84DA8CD}" srcOrd="1" destOrd="0" presId="urn:microsoft.com/office/officeart/2005/8/layout/hierarchy3"/>
    <dgm:cxn modelId="{AE0C551F-84FE-49F0-B6A0-40AEE5A4E8C6}" type="presParOf" srcId="{7B401BEF-C4DF-40B1-9AF2-EE5853CE5948}" destId="{C3D4E136-161C-49A8-B05E-F1B0D73A1857}" srcOrd="1" destOrd="0" presId="urn:microsoft.com/office/officeart/2005/8/layout/hierarchy3"/>
    <dgm:cxn modelId="{3FD8718D-B25E-4772-92FF-287174492A0C}" type="presParOf" srcId="{C3D4E136-161C-49A8-B05E-F1B0D73A1857}" destId="{78958E7F-192E-471C-A4CC-EE36ADD5EE09}" srcOrd="0" destOrd="0" presId="urn:microsoft.com/office/officeart/2005/8/layout/hierarchy3"/>
    <dgm:cxn modelId="{89B6B93C-72CC-4CC1-975F-03EC9C72FE66}" type="presParOf" srcId="{C3D4E136-161C-49A8-B05E-F1B0D73A1857}" destId="{C80DB871-EBE3-4654-9E77-52F16DF2BE5D}" srcOrd="1" destOrd="0" presId="urn:microsoft.com/office/officeart/2005/8/layout/hierarchy3"/>
    <dgm:cxn modelId="{2193AA4C-67E2-4E00-9B0E-DCFF25B408B0}" type="presParOf" srcId="{C3D4E136-161C-49A8-B05E-F1B0D73A1857}" destId="{A70B7E32-3D88-4819-B80F-1A310C277923}" srcOrd="2" destOrd="0" presId="urn:microsoft.com/office/officeart/2005/8/layout/hierarchy3"/>
    <dgm:cxn modelId="{B129094C-67DE-4EDC-8EDF-EC472AA273F1}" type="presParOf" srcId="{C3D4E136-161C-49A8-B05E-F1B0D73A1857}" destId="{B4FA4466-92D3-4698-AAAC-99CE7D05934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5FA36E-9BB0-4B68-9A39-C7853F902711}">
      <dsp:nvSpPr>
        <dsp:cNvPr id="0" name=""/>
        <dsp:cNvSpPr/>
      </dsp:nvSpPr>
      <dsp:spPr>
        <a:xfrm>
          <a:off x="1191053" y="2506"/>
          <a:ext cx="2720983" cy="136049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Kebijakan</a:t>
          </a:r>
          <a:r>
            <a:rPr lang="en-US" sz="2300" kern="1200" dirty="0"/>
            <a:t> </a:t>
          </a:r>
          <a:r>
            <a:rPr lang="en-US" sz="2300" kern="1200" dirty="0" err="1"/>
            <a:t>Pengembangan</a:t>
          </a:r>
          <a:r>
            <a:rPr lang="en-US" sz="2300" kern="1200" dirty="0"/>
            <a:t> </a:t>
          </a:r>
          <a:r>
            <a:rPr lang="en-US" sz="2300" kern="1200" dirty="0" err="1"/>
            <a:t>Karir</a:t>
          </a:r>
          <a:r>
            <a:rPr lang="en-US" sz="2300" kern="1200" dirty="0"/>
            <a:t> </a:t>
          </a:r>
          <a:r>
            <a:rPr lang="en-US" sz="2300" kern="1200" dirty="0" err="1"/>
            <a:t>Dosen</a:t>
          </a:r>
          <a:r>
            <a:rPr lang="en-US" sz="2300" kern="1200" dirty="0"/>
            <a:t> </a:t>
          </a:r>
          <a:r>
            <a:rPr lang="en-US" sz="2300" kern="1200" dirty="0" err="1"/>
            <a:t>Kemenag</a:t>
          </a:r>
          <a:endParaRPr lang="en-ID" sz="2300" kern="1200" dirty="0"/>
        </a:p>
      </dsp:txBody>
      <dsp:txXfrm>
        <a:off x="1230900" y="42353"/>
        <a:ext cx="2641289" cy="1280797"/>
      </dsp:txXfrm>
    </dsp:sp>
    <dsp:sp modelId="{78958E7F-192E-471C-A4CC-EE36ADD5EE09}">
      <dsp:nvSpPr>
        <dsp:cNvPr id="0" name=""/>
        <dsp:cNvSpPr/>
      </dsp:nvSpPr>
      <dsp:spPr>
        <a:xfrm>
          <a:off x="1463151" y="1362998"/>
          <a:ext cx="272098" cy="10203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0368"/>
              </a:lnTo>
              <a:lnTo>
                <a:pt x="272098" y="102036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DB871-EBE3-4654-9E77-52F16DF2BE5D}">
      <dsp:nvSpPr>
        <dsp:cNvPr id="0" name=""/>
        <dsp:cNvSpPr/>
      </dsp:nvSpPr>
      <dsp:spPr>
        <a:xfrm>
          <a:off x="1735249" y="1703121"/>
          <a:ext cx="2176786" cy="1360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Pengusulan</a:t>
          </a:r>
          <a:r>
            <a:rPr lang="en-US" sz="2800" kern="1200" dirty="0"/>
            <a:t> </a:t>
          </a:r>
          <a:r>
            <a:rPr lang="en-US" sz="2800" kern="1200" dirty="0" err="1"/>
            <a:t>Jabfung</a:t>
          </a:r>
          <a:r>
            <a:rPr lang="en-US" sz="2800" kern="1200" dirty="0"/>
            <a:t> dan </a:t>
          </a:r>
          <a:r>
            <a:rPr lang="en-US" sz="2800" kern="1200" dirty="0" err="1"/>
            <a:t>Pangkat</a:t>
          </a:r>
          <a:r>
            <a:rPr lang="en-US" sz="2800" kern="1200" dirty="0"/>
            <a:t> </a:t>
          </a:r>
          <a:r>
            <a:rPr lang="en-US" sz="2800" kern="1200" dirty="0" err="1"/>
            <a:t>Baru</a:t>
          </a:r>
          <a:endParaRPr lang="en-ID" sz="2800" kern="1200" dirty="0"/>
        </a:p>
      </dsp:txBody>
      <dsp:txXfrm>
        <a:off x="1775096" y="1742968"/>
        <a:ext cx="2097092" cy="1280797"/>
      </dsp:txXfrm>
    </dsp:sp>
    <dsp:sp modelId="{A70B7E32-3D88-4819-B80F-1A310C277923}">
      <dsp:nvSpPr>
        <dsp:cNvPr id="0" name=""/>
        <dsp:cNvSpPr/>
      </dsp:nvSpPr>
      <dsp:spPr>
        <a:xfrm>
          <a:off x="1463151" y="1362998"/>
          <a:ext cx="272098" cy="2720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20983"/>
              </a:lnTo>
              <a:lnTo>
                <a:pt x="272098" y="272098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FA4466-92D3-4698-AAAC-99CE7D059348}">
      <dsp:nvSpPr>
        <dsp:cNvPr id="0" name=""/>
        <dsp:cNvSpPr/>
      </dsp:nvSpPr>
      <dsp:spPr>
        <a:xfrm>
          <a:off x="1735249" y="3403735"/>
          <a:ext cx="2176786" cy="1360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Pengakuan</a:t>
          </a:r>
          <a:r>
            <a:rPr lang="en-US" sz="2800" kern="1200" dirty="0"/>
            <a:t> AK</a:t>
          </a:r>
          <a:endParaRPr lang="en-ID" sz="2800" kern="1200" dirty="0"/>
        </a:p>
      </dsp:txBody>
      <dsp:txXfrm>
        <a:off x="1775096" y="3443582"/>
        <a:ext cx="2097092" cy="12807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C36DCC2-0953-4491-8919-64DC1E4B1E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39122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D447A27-7576-48F7-98FC-D258984C98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14264" y="1899000"/>
            <a:ext cx="3060000" cy="3060000"/>
          </a:xfrm>
          <a:custGeom>
            <a:avLst/>
            <a:gdLst>
              <a:gd name="connsiteX0" fmla="*/ 1530000 w 3060000"/>
              <a:gd name="connsiteY0" fmla="*/ 0 h 3060000"/>
              <a:gd name="connsiteX1" fmla="*/ 3060000 w 3060000"/>
              <a:gd name="connsiteY1" fmla="*/ 1530000 h 3060000"/>
              <a:gd name="connsiteX2" fmla="*/ 1530000 w 3060000"/>
              <a:gd name="connsiteY2" fmla="*/ 3060000 h 3060000"/>
              <a:gd name="connsiteX3" fmla="*/ 0 w 3060000"/>
              <a:gd name="connsiteY3" fmla="*/ 1530000 h 3060000"/>
              <a:gd name="connsiteX4" fmla="*/ 153000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1530000" y="0"/>
                </a:moveTo>
                <a:cubicBezTo>
                  <a:pt x="2374996" y="0"/>
                  <a:pt x="3060000" y="685004"/>
                  <a:pt x="3060000" y="1530000"/>
                </a:cubicBezTo>
                <a:cubicBezTo>
                  <a:pt x="3060000" y="2374996"/>
                  <a:pt x="2374996" y="3060000"/>
                  <a:pt x="1530000" y="3060000"/>
                </a:cubicBezTo>
                <a:cubicBezTo>
                  <a:pt x="685004" y="3060000"/>
                  <a:pt x="0" y="2374996"/>
                  <a:pt x="0" y="1530000"/>
                </a:cubicBezTo>
                <a:cubicBezTo>
                  <a:pt x="0" y="685004"/>
                  <a:pt x="685004" y="0"/>
                  <a:pt x="153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E9D39F9-DB95-40F4-96E9-CD3EBFB94BEB}"/>
              </a:ext>
            </a:extLst>
          </p:cNvPr>
          <p:cNvSpPr/>
          <p:nvPr userDrawn="1"/>
        </p:nvSpPr>
        <p:spPr>
          <a:xfrm>
            <a:off x="4773108" y="4959000"/>
            <a:ext cx="120738" cy="629000"/>
          </a:xfrm>
          <a:custGeom>
            <a:avLst/>
            <a:gdLst>
              <a:gd name="connsiteX0" fmla="*/ 113981 w 120738"/>
              <a:gd name="connsiteY0" fmla="*/ 0 h 629000"/>
              <a:gd name="connsiteX1" fmla="*/ 120738 w 120738"/>
              <a:gd name="connsiteY1" fmla="*/ 0 h 629000"/>
              <a:gd name="connsiteX2" fmla="*/ 3235 w 120738"/>
              <a:gd name="connsiteY2" fmla="*/ 629000 h 629000"/>
              <a:gd name="connsiteX3" fmla="*/ 0 w 120738"/>
              <a:gd name="connsiteY3" fmla="*/ 629000 h 629000"/>
              <a:gd name="connsiteX4" fmla="*/ 113981 w 120738"/>
              <a:gd name="connsiteY4" fmla="*/ 0 h 6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738" h="629000">
                <a:moveTo>
                  <a:pt x="113981" y="0"/>
                </a:moveTo>
                <a:lnTo>
                  <a:pt x="120738" y="0"/>
                </a:lnTo>
                <a:lnTo>
                  <a:pt x="3235" y="629000"/>
                </a:lnTo>
                <a:lnTo>
                  <a:pt x="0" y="629000"/>
                </a:lnTo>
                <a:lnTo>
                  <a:pt x="11398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E995F51-472A-40B7-8DA4-F91DCEA460C5}"/>
              </a:ext>
            </a:extLst>
          </p:cNvPr>
          <p:cNvSpPr/>
          <p:nvPr userDrawn="1"/>
        </p:nvSpPr>
        <p:spPr>
          <a:xfrm>
            <a:off x="4429579" y="5588000"/>
            <a:ext cx="343529" cy="266700"/>
          </a:xfrm>
          <a:custGeom>
            <a:avLst/>
            <a:gdLst>
              <a:gd name="connsiteX0" fmla="*/ 95252 w 343529"/>
              <a:gd name="connsiteY0" fmla="*/ 0 h 266700"/>
              <a:gd name="connsiteX1" fmla="*/ 343529 w 343529"/>
              <a:gd name="connsiteY1" fmla="*/ 0 h 266700"/>
              <a:gd name="connsiteX2" fmla="*/ 295200 w 343529"/>
              <a:gd name="connsiteY2" fmla="*/ 266700 h 266700"/>
              <a:gd name="connsiteX3" fmla="*/ 95252 w 343529"/>
              <a:gd name="connsiteY3" fmla="*/ 266700 h 266700"/>
              <a:gd name="connsiteX4" fmla="*/ 0 w 343529"/>
              <a:gd name="connsiteY4" fmla="*/ 171448 h 266700"/>
              <a:gd name="connsiteX5" fmla="*/ 0 w 343529"/>
              <a:gd name="connsiteY5" fmla="*/ 95252 h 266700"/>
              <a:gd name="connsiteX6" fmla="*/ 95252 w 343529"/>
              <a:gd name="connsiteY6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529" h="266700">
                <a:moveTo>
                  <a:pt x="95252" y="0"/>
                </a:moveTo>
                <a:lnTo>
                  <a:pt x="343529" y="0"/>
                </a:lnTo>
                <a:lnTo>
                  <a:pt x="295200" y="266700"/>
                </a:lnTo>
                <a:lnTo>
                  <a:pt x="95252" y="266700"/>
                </a:lnTo>
                <a:cubicBezTo>
                  <a:pt x="42646" y="266700"/>
                  <a:pt x="0" y="224054"/>
                  <a:pt x="0" y="171448"/>
                </a:cubicBezTo>
                <a:lnTo>
                  <a:pt x="0" y="95252"/>
                </a:lnTo>
                <a:cubicBezTo>
                  <a:pt x="0" y="42646"/>
                  <a:pt x="42646" y="0"/>
                  <a:pt x="9525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CEA5348-52B2-4A28-BCC5-37F8CD7EF68A}"/>
              </a:ext>
            </a:extLst>
          </p:cNvPr>
          <p:cNvSpPr/>
          <p:nvPr userDrawn="1"/>
        </p:nvSpPr>
        <p:spPr>
          <a:xfrm>
            <a:off x="4697163" y="5854700"/>
            <a:ext cx="29359" cy="152400"/>
          </a:xfrm>
          <a:custGeom>
            <a:avLst/>
            <a:gdLst>
              <a:gd name="connsiteX0" fmla="*/ 27616 w 29359"/>
              <a:gd name="connsiteY0" fmla="*/ 0 h 152400"/>
              <a:gd name="connsiteX1" fmla="*/ 29359 w 29359"/>
              <a:gd name="connsiteY1" fmla="*/ 0 h 152400"/>
              <a:gd name="connsiteX2" fmla="*/ 889 w 29359"/>
              <a:gd name="connsiteY2" fmla="*/ 152400 h 152400"/>
              <a:gd name="connsiteX3" fmla="*/ 0 w 29359"/>
              <a:gd name="connsiteY3" fmla="*/ 152400 h 152400"/>
              <a:gd name="connsiteX4" fmla="*/ 27616 w 29359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59" h="152400">
                <a:moveTo>
                  <a:pt x="27616" y="0"/>
                </a:moveTo>
                <a:lnTo>
                  <a:pt x="29359" y="0"/>
                </a:lnTo>
                <a:lnTo>
                  <a:pt x="889" y="152400"/>
                </a:lnTo>
                <a:lnTo>
                  <a:pt x="0" y="152400"/>
                </a:lnTo>
                <a:lnTo>
                  <a:pt x="276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8CB44AC-95DC-4532-A9F5-D95373769E4D}"/>
              </a:ext>
            </a:extLst>
          </p:cNvPr>
          <p:cNvSpPr/>
          <p:nvPr userDrawn="1"/>
        </p:nvSpPr>
        <p:spPr>
          <a:xfrm>
            <a:off x="4429579" y="6007100"/>
            <a:ext cx="267584" cy="285750"/>
          </a:xfrm>
          <a:custGeom>
            <a:avLst/>
            <a:gdLst>
              <a:gd name="connsiteX0" fmla="*/ 102056 w 267584"/>
              <a:gd name="connsiteY0" fmla="*/ 0 h 285750"/>
              <a:gd name="connsiteX1" fmla="*/ 267584 w 267584"/>
              <a:gd name="connsiteY1" fmla="*/ 0 h 285750"/>
              <a:gd name="connsiteX2" fmla="*/ 238789 w 267584"/>
              <a:gd name="connsiteY2" fmla="*/ 158905 h 285750"/>
              <a:gd name="connsiteX3" fmla="*/ 215093 w 267584"/>
              <a:gd name="connsiteY3" fmla="*/ 285750 h 285750"/>
              <a:gd name="connsiteX4" fmla="*/ 102056 w 267584"/>
              <a:gd name="connsiteY4" fmla="*/ 285750 h 285750"/>
              <a:gd name="connsiteX5" fmla="*/ 0 w 267584"/>
              <a:gd name="connsiteY5" fmla="*/ 183694 h 285750"/>
              <a:gd name="connsiteX6" fmla="*/ 0 w 267584"/>
              <a:gd name="connsiteY6" fmla="*/ 102056 h 285750"/>
              <a:gd name="connsiteX7" fmla="*/ 102056 w 267584"/>
              <a:gd name="connsiteY7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7584" h="285750">
                <a:moveTo>
                  <a:pt x="102056" y="0"/>
                </a:moveTo>
                <a:lnTo>
                  <a:pt x="267584" y="0"/>
                </a:lnTo>
                <a:lnTo>
                  <a:pt x="238789" y="158905"/>
                </a:lnTo>
                <a:lnTo>
                  <a:pt x="215093" y="285750"/>
                </a:lnTo>
                <a:lnTo>
                  <a:pt x="102056" y="285750"/>
                </a:lnTo>
                <a:cubicBezTo>
                  <a:pt x="45692" y="285750"/>
                  <a:pt x="0" y="240058"/>
                  <a:pt x="0" y="183694"/>
                </a:cubicBezTo>
                <a:lnTo>
                  <a:pt x="0" y="102056"/>
                </a:lnTo>
                <a:cubicBezTo>
                  <a:pt x="0" y="45692"/>
                  <a:pt x="45692" y="0"/>
                  <a:pt x="1020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13F3BF1-F669-47D5-85AE-58E8CEFDB608}"/>
              </a:ext>
            </a:extLst>
          </p:cNvPr>
          <p:cNvSpPr/>
          <p:nvPr userDrawn="1"/>
        </p:nvSpPr>
        <p:spPr>
          <a:xfrm>
            <a:off x="4616202" y="6292850"/>
            <a:ext cx="29180" cy="152400"/>
          </a:xfrm>
          <a:custGeom>
            <a:avLst/>
            <a:gdLst>
              <a:gd name="connsiteX0" fmla="*/ 28470 w 29180"/>
              <a:gd name="connsiteY0" fmla="*/ 0 h 152400"/>
              <a:gd name="connsiteX1" fmla="*/ 29180 w 29180"/>
              <a:gd name="connsiteY1" fmla="*/ 0 h 152400"/>
              <a:gd name="connsiteX2" fmla="*/ 1564 w 29180"/>
              <a:gd name="connsiteY2" fmla="*/ 152400 h 152400"/>
              <a:gd name="connsiteX3" fmla="*/ 0 w 29180"/>
              <a:gd name="connsiteY3" fmla="*/ 152400 h 152400"/>
              <a:gd name="connsiteX4" fmla="*/ 28470 w 29180"/>
              <a:gd name="connsiteY4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0" h="152400">
                <a:moveTo>
                  <a:pt x="28470" y="0"/>
                </a:moveTo>
                <a:lnTo>
                  <a:pt x="29180" y="0"/>
                </a:lnTo>
                <a:lnTo>
                  <a:pt x="1564" y="152400"/>
                </a:lnTo>
                <a:lnTo>
                  <a:pt x="0" y="152400"/>
                </a:lnTo>
                <a:lnTo>
                  <a:pt x="2847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AB6D6D4-AB6C-44DA-BF4C-2C66C62DF17E}"/>
              </a:ext>
            </a:extLst>
          </p:cNvPr>
          <p:cNvSpPr/>
          <p:nvPr userDrawn="1"/>
        </p:nvSpPr>
        <p:spPr>
          <a:xfrm>
            <a:off x="4448629" y="6445250"/>
            <a:ext cx="167573" cy="285750"/>
          </a:xfrm>
          <a:custGeom>
            <a:avLst/>
            <a:gdLst>
              <a:gd name="connsiteX0" fmla="*/ 102056 w 167573"/>
              <a:gd name="connsiteY0" fmla="*/ 0 h 285750"/>
              <a:gd name="connsiteX1" fmla="*/ 167573 w 167573"/>
              <a:gd name="connsiteY1" fmla="*/ 0 h 285750"/>
              <a:gd name="connsiteX2" fmla="*/ 114192 w 167573"/>
              <a:gd name="connsiteY2" fmla="*/ 285750 h 285750"/>
              <a:gd name="connsiteX3" fmla="*/ 102056 w 167573"/>
              <a:gd name="connsiteY3" fmla="*/ 285750 h 285750"/>
              <a:gd name="connsiteX4" fmla="*/ 0 w 167573"/>
              <a:gd name="connsiteY4" fmla="*/ 183694 h 285750"/>
              <a:gd name="connsiteX5" fmla="*/ 0 w 167573"/>
              <a:gd name="connsiteY5" fmla="*/ 102056 h 285750"/>
              <a:gd name="connsiteX6" fmla="*/ 102056 w 167573"/>
              <a:gd name="connsiteY6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573" h="285750">
                <a:moveTo>
                  <a:pt x="102056" y="0"/>
                </a:moveTo>
                <a:lnTo>
                  <a:pt x="167573" y="0"/>
                </a:lnTo>
                <a:lnTo>
                  <a:pt x="114192" y="285750"/>
                </a:lnTo>
                <a:lnTo>
                  <a:pt x="102056" y="285750"/>
                </a:lnTo>
                <a:cubicBezTo>
                  <a:pt x="45692" y="285750"/>
                  <a:pt x="0" y="240058"/>
                  <a:pt x="0" y="183694"/>
                </a:cubicBezTo>
                <a:lnTo>
                  <a:pt x="0" y="102056"/>
                </a:lnTo>
                <a:cubicBezTo>
                  <a:pt x="0" y="45692"/>
                  <a:pt x="45692" y="0"/>
                  <a:pt x="1020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489D622-3FAA-46FE-BAD5-E5B0D246A0E6}"/>
              </a:ext>
            </a:extLst>
          </p:cNvPr>
          <p:cNvSpPr/>
          <p:nvPr userDrawn="1"/>
        </p:nvSpPr>
        <p:spPr>
          <a:xfrm>
            <a:off x="6683479" y="0"/>
            <a:ext cx="5524500" cy="6858000"/>
          </a:xfrm>
          <a:custGeom>
            <a:avLst/>
            <a:gdLst>
              <a:gd name="connsiteX0" fmla="*/ 1281132 w 5524500"/>
              <a:gd name="connsiteY0" fmla="*/ 0 h 6858000"/>
              <a:gd name="connsiteX1" fmla="*/ 5524500 w 5524500"/>
              <a:gd name="connsiteY1" fmla="*/ 0 h 6858000"/>
              <a:gd name="connsiteX2" fmla="*/ 4598117 w 5524500"/>
              <a:gd name="connsiteY2" fmla="*/ 4959000 h 6858000"/>
              <a:gd name="connsiteX3" fmla="*/ 4591360 w 5524500"/>
              <a:gd name="connsiteY3" fmla="*/ 4959000 h 6858000"/>
              <a:gd name="connsiteX4" fmla="*/ 4477379 w 5524500"/>
              <a:gd name="connsiteY4" fmla="*/ 5588000 h 6858000"/>
              <a:gd name="connsiteX5" fmla="*/ 4229102 w 5524500"/>
              <a:gd name="connsiteY5" fmla="*/ 5588000 h 6858000"/>
              <a:gd name="connsiteX6" fmla="*/ 4133850 w 5524500"/>
              <a:gd name="connsiteY6" fmla="*/ 5683252 h 6858000"/>
              <a:gd name="connsiteX7" fmla="*/ 4133850 w 5524500"/>
              <a:gd name="connsiteY7" fmla="*/ 5759448 h 6858000"/>
              <a:gd name="connsiteX8" fmla="*/ 4229102 w 5524500"/>
              <a:gd name="connsiteY8" fmla="*/ 5854700 h 6858000"/>
              <a:gd name="connsiteX9" fmla="*/ 4429050 w 5524500"/>
              <a:gd name="connsiteY9" fmla="*/ 5854700 h 6858000"/>
              <a:gd name="connsiteX10" fmla="*/ 4401434 w 5524500"/>
              <a:gd name="connsiteY10" fmla="*/ 6007100 h 6858000"/>
              <a:gd name="connsiteX11" fmla="*/ 4235906 w 5524500"/>
              <a:gd name="connsiteY11" fmla="*/ 6007100 h 6858000"/>
              <a:gd name="connsiteX12" fmla="*/ 4133850 w 5524500"/>
              <a:gd name="connsiteY12" fmla="*/ 6109156 h 6858000"/>
              <a:gd name="connsiteX13" fmla="*/ 4133850 w 5524500"/>
              <a:gd name="connsiteY13" fmla="*/ 6190794 h 6858000"/>
              <a:gd name="connsiteX14" fmla="*/ 4235906 w 5524500"/>
              <a:gd name="connsiteY14" fmla="*/ 6292850 h 6858000"/>
              <a:gd name="connsiteX15" fmla="*/ 4348943 w 5524500"/>
              <a:gd name="connsiteY15" fmla="*/ 6292850 h 6858000"/>
              <a:gd name="connsiteX16" fmla="*/ 4320473 w 5524500"/>
              <a:gd name="connsiteY16" fmla="*/ 6445250 h 6858000"/>
              <a:gd name="connsiteX17" fmla="*/ 4254956 w 5524500"/>
              <a:gd name="connsiteY17" fmla="*/ 6445250 h 6858000"/>
              <a:gd name="connsiteX18" fmla="*/ 4152900 w 5524500"/>
              <a:gd name="connsiteY18" fmla="*/ 6547306 h 6858000"/>
              <a:gd name="connsiteX19" fmla="*/ 4152900 w 5524500"/>
              <a:gd name="connsiteY19" fmla="*/ 6628944 h 6858000"/>
              <a:gd name="connsiteX20" fmla="*/ 4254956 w 5524500"/>
              <a:gd name="connsiteY20" fmla="*/ 6731000 h 6858000"/>
              <a:gd name="connsiteX21" fmla="*/ 4267092 w 5524500"/>
              <a:gd name="connsiteY21" fmla="*/ 6731000 h 6858000"/>
              <a:gd name="connsiteX22" fmla="*/ 4243368 w 5524500"/>
              <a:gd name="connsiteY22" fmla="*/ 6858000 h 6858000"/>
              <a:gd name="connsiteX23" fmla="*/ 0 w 5524500"/>
              <a:gd name="connsiteY23" fmla="*/ 6858000 h 6858000"/>
              <a:gd name="connsiteX24" fmla="*/ 1014230 w 5524500"/>
              <a:gd name="connsiteY24" fmla="*/ 1428750 h 6858000"/>
              <a:gd name="connsiteX25" fmla="*/ 2945944 w 5524500"/>
              <a:gd name="connsiteY25" fmla="*/ 1428750 h 6858000"/>
              <a:gd name="connsiteX26" fmla="*/ 3048000 w 5524500"/>
              <a:gd name="connsiteY26" fmla="*/ 1326694 h 6858000"/>
              <a:gd name="connsiteX27" fmla="*/ 3048000 w 5524500"/>
              <a:gd name="connsiteY27" fmla="*/ 1245056 h 6858000"/>
              <a:gd name="connsiteX28" fmla="*/ 2945944 w 5524500"/>
              <a:gd name="connsiteY28" fmla="*/ 1143000 h 6858000"/>
              <a:gd name="connsiteX29" fmla="*/ 1067610 w 5524500"/>
              <a:gd name="connsiteY29" fmla="*/ 1143000 h 6858000"/>
              <a:gd name="connsiteX30" fmla="*/ 1096080 w 5524500"/>
              <a:gd name="connsiteY30" fmla="*/ 990600 h 6858000"/>
              <a:gd name="connsiteX31" fmla="*/ 2641144 w 5524500"/>
              <a:gd name="connsiteY31" fmla="*/ 990600 h 6858000"/>
              <a:gd name="connsiteX32" fmla="*/ 2743200 w 5524500"/>
              <a:gd name="connsiteY32" fmla="*/ 888544 h 6858000"/>
              <a:gd name="connsiteX33" fmla="*/ 2743200 w 5524500"/>
              <a:gd name="connsiteY33" fmla="*/ 806906 h 6858000"/>
              <a:gd name="connsiteX34" fmla="*/ 2641144 w 5524500"/>
              <a:gd name="connsiteY34" fmla="*/ 704850 h 6858000"/>
              <a:gd name="connsiteX35" fmla="*/ 1149460 w 5524500"/>
              <a:gd name="connsiteY35" fmla="*/ 704850 h 6858000"/>
              <a:gd name="connsiteX36" fmla="*/ 1177930 w 5524500"/>
              <a:gd name="connsiteY36" fmla="*/ 552450 h 6858000"/>
              <a:gd name="connsiteX37" fmla="*/ 2352673 w 5524500"/>
              <a:gd name="connsiteY37" fmla="*/ 552450 h 6858000"/>
              <a:gd name="connsiteX38" fmla="*/ 2447925 w 5524500"/>
              <a:gd name="connsiteY38" fmla="*/ 457198 h 6858000"/>
              <a:gd name="connsiteX39" fmla="*/ 2447925 w 5524500"/>
              <a:gd name="connsiteY39" fmla="*/ 381002 h 6858000"/>
              <a:gd name="connsiteX40" fmla="*/ 2352673 w 5524500"/>
              <a:gd name="connsiteY40" fmla="*/ 285750 h 6858000"/>
              <a:gd name="connsiteX41" fmla="*/ 1227752 w 5524500"/>
              <a:gd name="connsiteY41" fmla="*/ 285750 h 6858000"/>
              <a:gd name="connsiteX42" fmla="*/ 1281132 w 5524500"/>
              <a:gd name="connsiteY42" fmla="*/ 0 h 6858000"/>
              <a:gd name="connsiteX43" fmla="*/ 2762250 w 5524500"/>
              <a:gd name="connsiteY43" fmla="*/ 1899000 h 6858000"/>
              <a:gd name="connsiteX44" fmla="*/ 1232250 w 5524500"/>
              <a:gd name="connsiteY44" fmla="*/ 3429000 h 6858000"/>
              <a:gd name="connsiteX45" fmla="*/ 2762250 w 5524500"/>
              <a:gd name="connsiteY45" fmla="*/ 4959000 h 6858000"/>
              <a:gd name="connsiteX46" fmla="*/ 4292250 w 5524500"/>
              <a:gd name="connsiteY46" fmla="*/ 3429000 h 6858000"/>
              <a:gd name="connsiteX47" fmla="*/ 2762250 w 5524500"/>
              <a:gd name="connsiteY47" fmla="*/ 189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24500" h="6858000">
                <a:moveTo>
                  <a:pt x="1281132" y="0"/>
                </a:moveTo>
                <a:lnTo>
                  <a:pt x="5524500" y="0"/>
                </a:lnTo>
                <a:lnTo>
                  <a:pt x="4598117" y="4959000"/>
                </a:lnTo>
                <a:lnTo>
                  <a:pt x="4591360" y="4959000"/>
                </a:lnTo>
                <a:lnTo>
                  <a:pt x="4477379" y="5588000"/>
                </a:lnTo>
                <a:lnTo>
                  <a:pt x="4229102" y="5588000"/>
                </a:lnTo>
                <a:cubicBezTo>
                  <a:pt x="4176496" y="5588000"/>
                  <a:pt x="4133850" y="5630646"/>
                  <a:pt x="4133850" y="5683252"/>
                </a:cubicBezTo>
                <a:lnTo>
                  <a:pt x="4133850" y="5759448"/>
                </a:lnTo>
                <a:cubicBezTo>
                  <a:pt x="4133850" y="5812054"/>
                  <a:pt x="4176496" y="5854700"/>
                  <a:pt x="4229102" y="5854700"/>
                </a:cubicBezTo>
                <a:lnTo>
                  <a:pt x="4429050" y="5854700"/>
                </a:lnTo>
                <a:lnTo>
                  <a:pt x="4401434" y="6007100"/>
                </a:lnTo>
                <a:lnTo>
                  <a:pt x="4235906" y="6007100"/>
                </a:lnTo>
                <a:cubicBezTo>
                  <a:pt x="4179542" y="6007100"/>
                  <a:pt x="4133850" y="6052792"/>
                  <a:pt x="4133850" y="6109156"/>
                </a:cubicBezTo>
                <a:lnTo>
                  <a:pt x="4133850" y="6190794"/>
                </a:lnTo>
                <a:cubicBezTo>
                  <a:pt x="4133850" y="6247158"/>
                  <a:pt x="4179542" y="6292850"/>
                  <a:pt x="4235906" y="6292850"/>
                </a:cubicBezTo>
                <a:lnTo>
                  <a:pt x="4348943" y="6292850"/>
                </a:lnTo>
                <a:lnTo>
                  <a:pt x="4320473" y="6445250"/>
                </a:lnTo>
                <a:lnTo>
                  <a:pt x="4254956" y="6445250"/>
                </a:lnTo>
                <a:cubicBezTo>
                  <a:pt x="4198592" y="6445250"/>
                  <a:pt x="4152900" y="6490942"/>
                  <a:pt x="4152900" y="6547306"/>
                </a:cubicBezTo>
                <a:lnTo>
                  <a:pt x="4152900" y="6628944"/>
                </a:lnTo>
                <a:cubicBezTo>
                  <a:pt x="4152900" y="6685308"/>
                  <a:pt x="4198592" y="6731000"/>
                  <a:pt x="4254956" y="6731000"/>
                </a:cubicBezTo>
                <a:lnTo>
                  <a:pt x="4267092" y="6731000"/>
                </a:lnTo>
                <a:lnTo>
                  <a:pt x="4243368" y="6858000"/>
                </a:lnTo>
                <a:lnTo>
                  <a:pt x="0" y="6858000"/>
                </a:lnTo>
                <a:lnTo>
                  <a:pt x="1014230" y="1428750"/>
                </a:lnTo>
                <a:lnTo>
                  <a:pt x="2945944" y="1428750"/>
                </a:lnTo>
                <a:cubicBezTo>
                  <a:pt x="3002308" y="1428750"/>
                  <a:pt x="3048000" y="1383058"/>
                  <a:pt x="3048000" y="1326694"/>
                </a:cubicBezTo>
                <a:lnTo>
                  <a:pt x="3048000" y="1245056"/>
                </a:lnTo>
                <a:cubicBezTo>
                  <a:pt x="3048000" y="1188692"/>
                  <a:pt x="3002308" y="1143000"/>
                  <a:pt x="2945944" y="1143000"/>
                </a:cubicBezTo>
                <a:lnTo>
                  <a:pt x="1067610" y="1143000"/>
                </a:lnTo>
                <a:lnTo>
                  <a:pt x="1096080" y="990600"/>
                </a:lnTo>
                <a:lnTo>
                  <a:pt x="2641144" y="990600"/>
                </a:lnTo>
                <a:cubicBezTo>
                  <a:pt x="2697508" y="990600"/>
                  <a:pt x="2743200" y="944908"/>
                  <a:pt x="2743200" y="888544"/>
                </a:cubicBezTo>
                <a:lnTo>
                  <a:pt x="2743200" y="806906"/>
                </a:lnTo>
                <a:cubicBezTo>
                  <a:pt x="2743200" y="750542"/>
                  <a:pt x="2697508" y="704850"/>
                  <a:pt x="2641144" y="704850"/>
                </a:cubicBezTo>
                <a:lnTo>
                  <a:pt x="1149460" y="704850"/>
                </a:lnTo>
                <a:lnTo>
                  <a:pt x="1177930" y="552450"/>
                </a:lnTo>
                <a:lnTo>
                  <a:pt x="2352673" y="552450"/>
                </a:lnTo>
                <a:cubicBezTo>
                  <a:pt x="2405279" y="552450"/>
                  <a:pt x="2447925" y="509804"/>
                  <a:pt x="2447925" y="457198"/>
                </a:cubicBezTo>
                <a:lnTo>
                  <a:pt x="2447925" y="381002"/>
                </a:lnTo>
                <a:cubicBezTo>
                  <a:pt x="2447925" y="328396"/>
                  <a:pt x="2405279" y="285750"/>
                  <a:pt x="2352673" y="285750"/>
                </a:cubicBezTo>
                <a:lnTo>
                  <a:pt x="1227752" y="285750"/>
                </a:lnTo>
                <a:lnTo>
                  <a:pt x="1281132" y="0"/>
                </a:lnTo>
                <a:close/>
                <a:moveTo>
                  <a:pt x="2762250" y="1899000"/>
                </a:moveTo>
                <a:cubicBezTo>
                  <a:pt x="1917254" y="1899000"/>
                  <a:pt x="1232250" y="2584005"/>
                  <a:pt x="1232250" y="3429000"/>
                </a:cubicBezTo>
                <a:cubicBezTo>
                  <a:pt x="1232250" y="4273996"/>
                  <a:pt x="1917254" y="4959000"/>
                  <a:pt x="2762250" y="4959000"/>
                </a:cubicBezTo>
                <a:cubicBezTo>
                  <a:pt x="3607246" y="4959000"/>
                  <a:pt x="4292250" y="4273996"/>
                  <a:pt x="4292250" y="3429000"/>
                </a:cubicBezTo>
                <a:cubicBezTo>
                  <a:pt x="4292250" y="2584005"/>
                  <a:pt x="3607246" y="1899000"/>
                  <a:pt x="2762250" y="1899000"/>
                </a:cubicBezTo>
                <a:close/>
              </a:path>
            </a:pathLst>
          </a:custGeom>
          <a:solidFill>
            <a:srgbClr val="C02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5AA782B-24EF-4303-A13D-12FE64CFBC9F}"/>
              </a:ext>
            </a:extLst>
          </p:cNvPr>
          <p:cNvSpPr/>
          <p:nvPr userDrawn="1"/>
        </p:nvSpPr>
        <p:spPr>
          <a:xfrm>
            <a:off x="4724779" y="5588000"/>
            <a:ext cx="51564" cy="266700"/>
          </a:xfrm>
          <a:custGeom>
            <a:avLst/>
            <a:gdLst>
              <a:gd name="connsiteX0" fmla="*/ 48329 w 51564"/>
              <a:gd name="connsiteY0" fmla="*/ 0 h 266700"/>
              <a:gd name="connsiteX1" fmla="*/ 51564 w 51564"/>
              <a:gd name="connsiteY1" fmla="*/ 0 h 266700"/>
              <a:gd name="connsiteX2" fmla="*/ 1743 w 51564"/>
              <a:gd name="connsiteY2" fmla="*/ 266700 h 266700"/>
              <a:gd name="connsiteX3" fmla="*/ 0 w 51564"/>
              <a:gd name="connsiteY3" fmla="*/ 266700 h 266700"/>
              <a:gd name="connsiteX4" fmla="*/ 48329 w 51564"/>
              <a:gd name="connsiteY4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64" h="266700">
                <a:moveTo>
                  <a:pt x="48329" y="0"/>
                </a:moveTo>
                <a:lnTo>
                  <a:pt x="51564" y="0"/>
                </a:lnTo>
                <a:lnTo>
                  <a:pt x="1743" y="266700"/>
                </a:lnTo>
                <a:lnTo>
                  <a:pt x="0" y="266700"/>
                </a:lnTo>
                <a:lnTo>
                  <a:pt x="4832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424230A-398C-4790-9A5F-F5C4CEAE6D11}"/>
              </a:ext>
            </a:extLst>
          </p:cNvPr>
          <p:cNvSpPr/>
          <p:nvPr userDrawn="1"/>
        </p:nvSpPr>
        <p:spPr>
          <a:xfrm>
            <a:off x="4668368" y="6007101"/>
            <a:ext cx="29684" cy="158905"/>
          </a:xfrm>
          <a:custGeom>
            <a:avLst/>
            <a:gdLst>
              <a:gd name="connsiteX0" fmla="*/ 28795 w 29684"/>
              <a:gd name="connsiteY0" fmla="*/ 0 h 158905"/>
              <a:gd name="connsiteX1" fmla="*/ 29684 w 29684"/>
              <a:gd name="connsiteY1" fmla="*/ 0 h 158905"/>
              <a:gd name="connsiteX2" fmla="*/ 0 w 29684"/>
              <a:gd name="connsiteY2" fmla="*/ 158905 h 158905"/>
              <a:gd name="connsiteX3" fmla="*/ 28795 w 29684"/>
              <a:gd name="connsiteY3" fmla="*/ 0 h 158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84" h="158905">
                <a:moveTo>
                  <a:pt x="28795" y="0"/>
                </a:moveTo>
                <a:lnTo>
                  <a:pt x="29684" y="0"/>
                </a:lnTo>
                <a:lnTo>
                  <a:pt x="0" y="158905"/>
                </a:lnTo>
                <a:lnTo>
                  <a:pt x="2879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25AFFA6-93F5-43D7-B1C0-0104595B635C}"/>
              </a:ext>
            </a:extLst>
          </p:cNvPr>
          <p:cNvSpPr/>
          <p:nvPr userDrawn="1"/>
        </p:nvSpPr>
        <p:spPr>
          <a:xfrm>
            <a:off x="4644672" y="6166006"/>
            <a:ext cx="23696" cy="126845"/>
          </a:xfrm>
          <a:custGeom>
            <a:avLst/>
            <a:gdLst>
              <a:gd name="connsiteX0" fmla="*/ 23696 w 23696"/>
              <a:gd name="connsiteY0" fmla="*/ 0 h 126845"/>
              <a:gd name="connsiteX1" fmla="*/ 710 w 23696"/>
              <a:gd name="connsiteY1" fmla="*/ 126845 h 126845"/>
              <a:gd name="connsiteX2" fmla="*/ 0 w 23696"/>
              <a:gd name="connsiteY2" fmla="*/ 126845 h 126845"/>
              <a:gd name="connsiteX3" fmla="*/ 23696 w 23696"/>
              <a:gd name="connsiteY3" fmla="*/ 0 h 12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96" h="126845">
                <a:moveTo>
                  <a:pt x="23696" y="0"/>
                </a:moveTo>
                <a:lnTo>
                  <a:pt x="710" y="126845"/>
                </a:lnTo>
                <a:lnTo>
                  <a:pt x="0" y="126845"/>
                </a:lnTo>
                <a:lnTo>
                  <a:pt x="2369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4EFCBAD-9F56-44B2-A49F-CFCAC616A0DB}"/>
              </a:ext>
            </a:extLst>
          </p:cNvPr>
          <p:cNvSpPr/>
          <p:nvPr userDrawn="1"/>
        </p:nvSpPr>
        <p:spPr>
          <a:xfrm>
            <a:off x="4562821" y="6445250"/>
            <a:ext cx="54945" cy="285750"/>
          </a:xfrm>
          <a:custGeom>
            <a:avLst/>
            <a:gdLst>
              <a:gd name="connsiteX0" fmla="*/ 53381 w 54945"/>
              <a:gd name="connsiteY0" fmla="*/ 0 h 285750"/>
              <a:gd name="connsiteX1" fmla="*/ 54945 w 54945"/>
              <a:gd name="connsiteY1" fmla="*/ 0 h 285750"/>
              <a:gd name="connsiteX2" fmla="*/ 3164 w 54945"/>
              <a:gd name="connsiteY2" fmla="*/ 285750 h 285750"/>
              <a:gd name="connsiteX3" fmla="*/ 0 w 54945"/>
              <a:gd name="connsiteY3" fmla="*/ 285750 h 285750"/>
              <a:gd name="connsiteX4" fmla="*/ 53381 w 54945"/>
              <a:gd name="connsiteY4" fmla="*/ 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45" h="285750">
                <a:moveTo>
                  <a:pt x="53381" y="0"/>
                </a:moveTo>
                <a:lnTo>
                  <a:pt x="54945" y="0"/>
                </a:lnTo>
                <a:lnTo>
                  <a:pt x="3164" y="285750"/>
                </a:lnTo>
                <a:lnTo>
                  <a:pt x="0" y="285750"/>
                </a:lnTo>
                <a:lnTo>
                  <a:pt x="5338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5186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52C8F3-C550-4CC3-BDFF-B864E3CF3F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2250" y="1899000"/>
            <a:ext cx="3060000" cy="3060000"/>
          </a:xfrm>
          <a:custGeom>
            <a:avLst/>
            <a:gdLst>
              <a:gd name="connsiteX0" fmla="*/ 1530000 w 3060000"/>
              <a:gd name="connsiteY0" fmla="*/ 0 h 3060000"/>
              <a:gd name="connsiteX1" fmla="*/ 3060000 w 3060000"/>
              <a:gd name="connsiteY1" fmla="*/ 1530000 h 3060000"/>
              <a:gd name="connsiteX2" fmla="*/ 1530000 w 3060000"/>
              <a:gd name="connsiteY2" fmla="*/ 3060000 h 3060000"/>
              <a:gd name="connsiteX3" fmla="*/ 0 w 3060000"/>
              <a:gd name="connsiteY3" fmla="*/ 1530000 h 3060000"/>
              <a:gd name="connsiteX4" fmla="*/ 1530000 w 3060000"/>
              <a:gd name="connsiteY4" fmla="*/ 0 h 30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0000" h="3060000">
                <a:moveTo>
                  <a:pt x="1530000" y="0"/>
                </a:moveTo>
                <a:cubicBezTo>
                  <a:pt x="2374996" y="0"/>
                  <a:pt x="3060000" y="685004"/>
                  <a:pt x="3060000" y="1530000"/>
                </a:cubicBezTo>
                <a:cubicBezTo>
                  <a:pt x="3060000" y="2374996"/>
                  <a:pt x="2374996" y="3060000"/>
                  <a:pt x="1530000" y="3060000"/>
                </a:cubicBezTo>
                <a:cubicBezTo>
                  <a:pt x="685004" y="3060000"/>
                  <a:pt x="0" y="2374996"/>
                  <a:pt x="0" y="1530000"/>
                </a:cubicBezTo>
                <a:cubicBezTo>
                  <a:pt x="0" y="685004"/>
                  <a:pt x="685004" y="0"/>
                  <a:pt x="153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E433F0A-819B-425E-A655-D797AE424B20}"/>
              </a:ext>
            </a:extLst>
          </p:cNvPr>
          <p:cNvSpPr/>
          <p:nvPr userDrawn="1"/>
        </p:nvSpPr>
        <p:spPr>
          <a:xfrm flipH="1">
            <a:off x="0" y="0"/>
            <a:ext cx="5524500" cy="6858000"/>
          </a:xfrm>
          <a:custGeom>
            <a:avLst/>
            <a:gdLst>
              <a:gd name="connsiteX0" fmla="*/ 1281132 w 5524500"/>
              <a:gd name="connsiteY0" fmla="*/ 0 h 6858000"/>
              <a:gd name="connsiteX1" fmla="*/ 5524500 w 5524500"/>
              <a:gd name="connsiteY1" fmla="*/ 0 h 6858000"/>
              <a:gd name="connsiteX2" fmla="*/ 4598117 w 5524500"/>
              <a:gd name="connsiteY2" fmla="*/ 4959000 h 6858000"/>
              <a:gd name="connsiteX3" fmla="*/ 4591360 w 5524500"/>
              <a:gd name="connsiteY3" fmla="*/ 4959000 h 6858000"/>
              <a:gd name="connsiteX4" fmla="*/ 4477379 w 5524500"/>
              <a:gd name="connsiteY4" fmla="*/ 5588000 h 6858000"/>
              <a:gd name="connsiteX5" fmla="*/ 4229102 w 5524500"/>
              <a:gd name="connsiteY5" fmla="*/ 5588000 h 6858000"/>
              <a:gd name="connsiteX6" fmla="*/ 4133850 w 5524500"/>
              <a:gd name="connsiteY6" fmla="*/ 5683252 h 6858000"/>
              <a:gd name="connsiteX7" fmla="*/ 4133850 w 5524500"/>
              <a:gd name="connsiteY7" fmla="*/ 5759448 h 6858000"/>
              <a:gd name="connsiteX8" fmla="*/ 4229102 w 5524500"/>
              <a:gd name="connsiteY8" fmla="*/ 5854700 h 6858000"/>
              <a:gd name="connsiteX9" fmla="*/ 4429050 w 5524500"/>
              <a:gd name="connsiteY9" fmla="*/ 5854700 h 6858000"/>
              <a:gd name="connsiteX10" fmla="*/ 4401434 w 5524500"/>
              <a:gd name="connsiteY10" fmla="*/ 6007100 h 6858000"/>
              <a:gd name="connsiteX11" fmla="*/ 4235906 w 5524500"/>
              <a:gd name="connsiteY11" fmla="*/ 6007100 h 6858000"/>
              <a:gd name="connsiteX12" fmla="*/ 4133850 w 5524500"/>
              <a:gd name="connsiteY12" fmla="*/ 6109156 h 6858000"/>
              <a:gd name="connsiteX13" fmla="*/ 4133850 w 5524500"/>
              <a:gd name="connsiteY13" fmla="*/ 6190794 h 6858000"/>
              <a:gd name="connsiteX14" fmla="*/ 4235906 w 5524500"/>
              <a:gd name="connsiteY14" fmla="*/ 6292850 h 6858000"/>
              <a:gd name="connsiteX15" fmla="*/ 4348943 w 5524500"/>
              <a:gd name="connsiteY15" fmla="*/ 6292850 h 6858000"/>
              <a:gd name="connsiteX16" fmla="*/ 4320473 w 5524500"/>
              <a:gd name="connsiteY16" fmla="*/ 6445250 h 6858000"/>
              <a:gd name="connsiteX17" fmla="*/ 4254956 w 5524500"/>
              <a:gd name="connsiteY17" fmla="*/ 6445250 h 6858000"/>
              <a:gd name="connsiteX18" fmla="*/ 4152900 w 5524500"/>
              <a:gd name="connsiteY18" fmla="*/ 6547306 h 6858000"/>
              <a:gd name="connsiteX19" fmla="*/ 4152900 w 5524500"/>
              <a:gd name="connsiteY19" fmla="*/ 6628944 h 6858000"/>
              <a:gd name="connsiteX20" fmla="*/ 4254956 w 5524500"/>
              <a:gd name="connsiteY20" fmla="*/ 6731000 h 6858000"/>
              <a:gd name="connsiteX21" fmla="*/ 4267092 w 5524500"/>
              <a:gd name="connsiteY21" fmla="*/ 6731000 h 6858000"/>
              <a:gd name="connsiteX22" fmla="*/ 4243368 w 5524500"/>
              <a:gd name="connsiteY22" fmla="*/ 6858000 h 6858000"/>
              <a:gd name="connsiteX23" fmla="*/ 0 w 5524500"/>
              <a:gd name="connsiteY23" fmla="*/ 6858000 h 6858000"/>
              <a:gd name="connsiteX24" fmla="*/ 1014230 w 5524500"/>
              <a:gd name="connsiteY24" fmla="*/ 1428750 h 6858000"/>
              <a:gd name="connsiteX25" fmla="*/ 2945944 w 5524500"/>
              <a:gd name="connsiteY25" fmla="*/ 1428750 h 6858000"/>
              <a:gd name="connsiteX26" fmla="*/ 3048000 w 5524500"/>
              <a:gd name="connsiteY26" fmla="*/ 1326694 h 6858000"/>
              <a:gd name="connsiteX27" fmla="*/ 3048000 w 5524500"/>
              <a:gd name="connsiteY27" fmla="*/ 1245056 h 6858000"/>
              <a:gd name="connsiteX28" fmla="*/ 2945944 w 5524500"/>
              <a:gd name="connsiteY28" fmla="*/ 1143000 h 6858000"/>
              <a:gd name="connsiteX29" fmla="*/ 1067610 w 5524500"/>
              <a:gd name="connsiteY29" fmla="*/ 1143000 h 6858000"/>
              <a:gd name="connsiteX30" fmla="*/ 1096080 w 5524500"/>
              <a:gd name="connsiteY30" fmla="*/ 990600 h 6858000"/>
              <a:gd name="connsiteX31" fmla="*/ 2641144 w 5524500"/>
              <a:gd name="connsiteY31" fmla="*/ 990600 h 6858000"/>
              <a:gd name="connsiteX32" fmla="*/ 2743200 w 5524500"/>
              <a:gd name="connsiteY32" fmla="*/ 888544 h 6858000"/>
              <a:gd name="connsiteX33" fmla="*/ 2743200 w 5524500"/>
              <a:gd name="connsiteY33" fmla="*/ 806906 h 6858000"/>
              <a:gd name="connsiteX34" fmla="*/ 2641144 w 5524500"/>
              <a:gd name="connsiteY34" fmla="*/ 704850 h 6858000"/>
              <a:gd name="connsiteX35" fmla="*/ 1149460 w 5524500"/>
              <a:gd name="connsiteY35" fmla="*/ 704850 h 6858000"/>
              <a:gd name="connsiteX36" fmla="*/ 1177930 w 5524500"/>
              <a:gd name="connsiteY36" fmla="*/ 552450 h 6858000"/>
              <a:gd name="connsiteX37" fmla="*/ 2352673 w 5524500"/>
              <a:gd name="connsiteY37" fmla="*/ 552450 h 6858000"/>
              <a:gd name="connsiteX38" fmla="*/ 2447925 w 5524500"/>
              <a:gd name="connsiteY38" fmla="*/ 457198 h 6858000"/>
              <a:gd name="connsiteX39" fmla="*/ 2447925 w 5524500"/>
              <a:gd name="connsiteY39" fmla="*/ 381002 h 6858000"/>
              <a:gd name="connsiteX40" fmla="*/ 2352673 w 5524500"/>
              <a:gd name="connsiteY40" fmla="*/ 285750 h 6858000"/>
              <a:gd name="connsiteX41" fmla="*/ 1227752 w 5524500"/>
              <a:gd name="connsiteY41" fmla="*/ 285750 h 6858000"/>
              <a:gd name="connsiteX42" fmla="*/ 1281132 w 5524500"/>
              <a:gd name="connsiteY42" fmla="*/ 0 h 6858000"/>
              <a:gd name="connsiteX43" fmla="*/ 2762250 w 5524500"/>
              <a:gd name="connsiteY43" fmla="*/ 1899000 h 6858000"/>
              <a:gd name="connsiteX44" fmla="*/ 1232250 w 5524500"/>
              <a:gd name="connsiteY44" fmla="*/ 3429000 h 6858000"/>
              <a:gd name="connsiteX45" fmla="*/ 2762250 w 5524500"/>
              <a:gd name="connsiteY45" fmla="*/ 4959000 h 6858000"/>
              <a:gd name="connsiteX46" fmla="*/ 4292250 w 5524500"/>
              <a:gd name="connsiteY46" fmla="*/ 3429000 h 6858000"/>
              <a:gd name="connsiteX47" fmla="*/ 2762250 w 5524500"/>
              <a:gd name="connsiteY47" fmla="*/ 189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524500" h="6858000">
                <a:moveTo>
                  <a:pt x="1281132" y="0"/>
                </a:moveTo>
                <a:lnTo>
                  <a:pt x="5524500" y="0"/>
                </a:lnTo>
                <a:lnTo>
                  <a:pt x="4598117" y="4959000"/>
                </a:lnTo>
                <a:lnTo>
                  <a:pt x="4591360" y="4959000"/>
                </a:lnTo>
                <a:lnTo>
                  <a:pt x="4477379" y="5588000"/>
                </a:lnTo>
                <a:lnTo>
                  <a:pt x="4229102" y="5588000"/>
                </a:lnTo>
                <a:cubicBezTo>
                  <a:pt x="4176496" y="5588000"/>
                  <a:pt x="4133850" y="5630646"/>
                  <a:pt x="4133850" y="5683252"/>
                </a:cubicBezTo>
                <a:lnTo>
                  <a:pt x="4133850" y="5759448"/>
                </a:lnTo>
                <a:cubicBezTo>
                  <a:pt x="4133850" y="5812054"/>
                  <a:pt x="4176496" y="5854700"/>
                  <a:pt x="4229102" y="5854700"/>
                </a:cubicBezTo>
                <a:lnTo>
                  <a:pt x="4429050" y="5854700"/>
                </a:lnTo>
                <a:lnTo>
                  <a:pt x="4401434" y="6007100"/>
                </a:lnTo>
                <a:lnTo>
                  <a:pt x="4235906" y="6007100"/>
                </a:lnTo>
                <a:cubicBezTo>
                  <a:pt x="4179542" y="6007100"/>
                  <a:pt x="4133850" y="6052792"/>
                  <a:pt x="4133850" y="6109156"/>
                </a:cubicBezTo>
                <a:lnTo>
                  <a:pt x="4133850" y="6190794"/>
                </a:lnTo>
                <a:cubicBezTo>
                  <a:pt x="4133850" y="6247158"/>
                  <a:pt x="4179542" y="6292850"/>
                  <a:pt x="4235906" y="6292850"/>
                </a:cubicBezTo>
                <a:lnTo>
                  <a:pt x="4348943" y="6292850"/>
                </a:lnTo>
                <a:lnTo>
                  <a:pt x="4320473" y="6445250"/>
                </a:lnTo>
                <a:lnTo>
                  <a:pt x="4254956" y="6445250"/>
                </a:lnTo>
                <a:cubicBezTo>
                  <a:pt x="4198592" y="6445250"/>
                  <a:pt x="4152900" y="6490942"/>
                  <a:pt x="4152900" y="6547306"/>
                </a:cubicBezTo>
                <a:lnTo>
                  <a:pt x="4152900" y="6628944"/>
                </a:lnTo>
                <a:cubicBezTo>
                  <a:pt x="4152900" y="6685308"/>
                  <a:pt x="4198592" y="6731000"/>
                  <a:pt x="4254956" y="6731000"/>
                </a:cubicBezTo>
                <a:lnTo>
                  <a:pt x="4267092" y="6731000"/>
                </a:lnTo>
                <a:lnTo>
                  <a:pt x="4243368" y="6858000"/>
                </a:lnTo>
                <a:lnTo>
                  <a:pt x="0" y="6858000"/>
                </a:lnTo>
                <a:lnTo>
                  <a:pt x="1014230" y="1428750"/>
                </a:lnTo>
                <a:lnTo>
                  <a:pt x="2945944" y="1428750"/>
                </a:lnTo>
                <a:cubicBezTo>
                  <a:pt x="3002308" y="1428750"/>
                  <a:pt x="3048000" y="1383058"/>
                  <a:pt x="3048000" y="1326694"/>
                </a:cubicBezTo>
                <a:lnTo>
                  <a:pt x="3048000" y="1245056"/>
                </a:lnTo>
                <a:cubicBezTo>
                  <a:pt x="3048000" y="1188692"/>
                  <a:pt x="3002308" y="1143000"/>
                  <a:pt x="2945944" y="1143000"/>
                </a:cubicBezTo>
                <a:lnTo>
                  <a:pt x="1067610" y="1143000"/>
                </a:lnTo>
                <a:lnTo>
                  <a:pt x="1096080" y="990600"/>
                </a:lnTo>
                <a:lnTo>
                  <a:pt x="2641144" y="990600"/>
                </a:lnTo>
                <a:cubicBezTo>
                  <a:pt x="2697508" y="990600"/>
                  <a:pt x="2743200" y="944908"/>
                  <a:pt x="2743200" y="888544"/>
                </a:cubicBezTo>
                <a:lnTo>
                  <a:pt x="2743200" y="806906"/>
                </a:lnTo>
                <a:cubicBezTo>
                  <a:pt x="2743200" y="750542"/>
                  <a:pt x="2697508" y="704850"/>
                  <a:pt x="2641144" y="704850"/>
                </a:cubicBezTo>
                <a:lnTo>
                  <a:pt x="1149460" y="704850"/>
                </a:lnTo>
                <a:lnTo>
                  <a:pt x="1177930" y="552450"/>
                </a:lnTo>
                <a:lnTo>
                  <a:pt x="2352673" y="552450"/>
                </a:lnTo>
                <a:cubicBezTo>
                  <a:pt x="2405279" y="552450"/>
                  <a:pt x="2447925" y="509804"/>
                  <a:pt x="2447925" y="457198"/>
                </a:cubicBezTo>
                <a:lnTo>
                  <a:pt x="2447925" y="381002"/>
                </a:lnTo>
                <a:cubicBezTo>
                  <a:pt x="2447925" y="328396"/>
                  <a:pt x="2405279" y="285750"/>
                  <a:pt x="2352673" y="285750"/>
                </a:cubicBezTo>
                <a:lnTo>
                  <a:pt x="1227752" y="285750"/>
                </a:lnTo>
                <a:lnTo>
                  <a:pt x="1281132" y="0"/>
                </a:lnTo>
                <a:close/>
                <a:moveTo>
                  <a:pt x="2762250" y="1899000"/>
                </a:moveTo>
                <a:cubicBezTo>
                  <a:pt x="1917254" y="1899000"/>
                  <a:pt x="1232250" y="2584005"/>
                  <a:pt x="1232250" y="3429000"/>
                </a:cubicBezTo>
                <a:cubicBezTo>
                  <a:pt x="1232250" y="4273996"/>
                  <a:pt x="1917254" y="4959000"/>
                  <a:pt x="2762250" y="4959000"/>
                </a:cubicBezTo>
                <a:cubicBezTo>
                  <a:pt x="3607246" y="4959000"/>
                  <a:pt x="4292250" y="4273996"/>
                  <a:pt x="4292250" y="3429000"/>
                </a:cubicBezTo>
                <a:cubicBezTo>
                  <a:pt x="4292250" y="2584005"/>
                  <a:pt x="3607246" y="1899000"/>
                  <a:pt x="2762250" y="1899000"/>
                </a:cubicBezTo>
                <a:close/>
              </a:path>
            </a:pathLst>
          </a:custGeom>
          <a:solidFill>
            <a:srgbClr val="2C3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416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C7E463-890C-4AE4-B345-B39313A70303}"/>
              </a:ext>
            </a:extLst>
          </p:cNvPr>
          <p:cNvGrpSpPr/>
          <p:nvPr userDrawn="1"/>
        </p:nvGrpSpPr>
        <p:grpSpPr>
          <a:xfrm>
            <a:off x="-25450" y="-6078"/>
            <a:ext cx="7005369" cy="6874975"/>
            <a:chOff x="-25450" y="-6078"/>
            <a:chExt cx="7005369" cy="68749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6FE9781-477E-4308-8A2F-E56A5DE5623F}"/>
                </a:ext>
              </a:extLst>
            </p:cNvPr>
            <p:cNvSpPr/>
            <p:nvPr/>
          </p:nvSpPr>
          <p:spPr>
            <a:xfrm>
              <a:off x="0" y="0"/>
              <a:ext cx="6934200" cy="6868897"/>
            </a:xfrm>
            <a:prstGeom prst="rect">
              <a:avLst/>
            </a:prstGeom>
            <a:solidFill>
              <a:srgbClr val="C02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F36A160-3AF4-48DF-9CA7-74D03C986663}"/>
                </a:ext>
              </a:extLst>
            </p:cNvPr>
            <p:cNvSpPr/>
            <p:nvPr/>
          </p:nvSpPr>
          <p:spPr>
            <a:xfrm>
              <a:off x="-16542" y="0"/>
              <a:ext cx="6950742" cy="6857999"/>
            </a:xfrm>
            <a:custGeom>
              <a:avLst/>
              <a:gdLst>
                <a:gd name="connsiteX0" fmla="*/ 6950742 w 6950742"/>
                <a:gd name="connsiteY0" fmla="*/ 0 h 6857999"/>
                <a:gd name="connsiteX1" fmla="*/ 3978942 w 6950742"/>
                <a:gd name="connsiteY1" fmla="*/ 3158285 h 6857999"/>
                <a:gd name="connsiteX2" fmla="*/ 3978942 w 6950742"/>
                <a:gd name="connsiteY2" fmla="*/ 6857999 h 6857999"/>
                <a:gd name="connsiteX3" fmla="*/ 3331242 w 6950742"/>
                <a:gd name="connsiteY3" fmla="*/ 6857999 h 6857999"/>
                <a:gd name="connsiteX4" fmla="*/ 3331242 w 6950742"/>
                <a:gd name="connsiteY4" fmla="*/ 3162606 h 6857999"/>
                <a:gd name="connsiteX5" fmla="*/ 0 w 6950742"/>
                <a:gd name="connsiteY5" fmla="*/ 28063 h 6857999"/>
                <a:gd name="connsiteX6" fmla="*/ 459443 w 6950742"/>
                <a:gd name="connsiteY6" fmla="*/ 26207 h 6857999"/>
                <a:gd name="connsiteX7" fmla="*/ 3624583 w 6950742"/>
                <a:gd name="connsiteY7" fmla="*/ 3004456 h 6857999"/>
                <a:gd name="connsiteX8" fmla="*/ 3689518 w 6950742"/>
                <a:gd name="connsiteY8" fmla="*/ 3004456 h 6857999"/>
                <a:gd name="connsiteX9" fmla="*/ 6514916 w 6950742"/>
                <a:gd name="connsiteY9" fmla="*/ 1760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50742" h="6857999">
                  <a:moveTo>
                    <a:pt x="6950742" y="0"/>
                  </a:moveTo>
                  <a:lnTo>
                    <a:pt x="3978942" y="3158285"/>
                  </a:lnTo>
                  <a:lnTo>
                    <a:pt x="3978942" y="6857999"/>
                  </a:lnTo>
                  <a:lnTo>
                    <a:pt x="3331242" y="6857999"/>
                  </a:lnTo>
                  <a:lnTo>
                    <a:pt x="3331242" y="3162606"/>
                  </a:lnTo>
                  <a:lnTo>
                    <a:pt x="0" y="28063"/>
                  </a:lnTo>
                  <a:lnTo>
                    <a:pt x="459443" y="26207"/>
                  </a:lnTo>
                  <a:lnTo>
                    <a:pt x="3624583" y="3004456"/>
                  </a:lnTo>
                  <a:lnTo>
                    <a:pt x="3689518" y="3004456"/>
                  </a:lnTo>
                  <a:lnTo>
                    <a:pt x="6514916" y="1760"/>
                  </a:ln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564D4D7-0E42-4D78-8262-20F5F75952BB}"/>
                </a:ext>
              </a:extLst>
            </p:cNvPr>
            <p:cNvSpPr/>
            <p:nvPr/>
          </p:nvSpPr>
          <p:spPr>
            <a:xfrm rot="2610735">
              <a:off x="551664" y="12854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1259745-55E3-42DE-A881-70877267E128}"/>
                </a:ext>
              </a:extLst>
            </p:cNvPr>
            <p:cNvSpPr/>
            <p:nvPr/>
          </p:nvSpPr>
          <p:spPr>
            <a:xfrm rot="2610735">
              <a:off x="704064" y="165254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9B5CB8-D0A3-4C2E-A2FD-1070E4BF3860}"/>
                </a:ext>
              </a:extLst>
            </p:cNvPr>
            <p:cNvSpPr/>
            <p:nvPr/>
          </p:nvSpPr>
          <p:spPr>
            <a:xfrm rot="2610735">
              <a:off x="856464" y="317654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923183-4B26-4D20-8193-73BC32C09D06}"/>
                </a:ext>
              </a:extLst>
            </p:cNvPr>
            <p:cNvSpPr/>
            <p:nvPr/>
          </p:nvSpPr>
          <p:spPr>
            <a:xfrm rot="2610735">
              <a:off x="1019634" y="460981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8BAD309-1B15-481B-AA5A-F3420F162AA6}"/>
                </a:ext>
              </a:extLst>
            </p:cNvPr>
            <p:cNvSpPr/>
            <p:nvPr/>
          </p:nvSpPr>
          <p:spPr>
            <a:xfrm rot="2610735">
              <a:off x="1175975" y="599974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FEA8208-D704-482E-A747-AD9DA4799ED4}"/>
                </a:ext>
              </a:extLst>
            </p:cNvPr>
            <p:cNvSpPr/>
            <p:nvPr/>
          </p:nvSpPr>
          <p:spPr>
            <a:xfrm rot="2610735">
              <a:off x="1321196" y="738568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02E7A2-E2C6-4212-A282-C3E37BE8C36F}"/>
                </a:ext>
              </a:extLst>
            </p:cNvPr>
            <p:cNvSpPr/>
            <p:nvPr/>
          </p:nvSpPr>
          <p:spPr>
            <a:xfrm rot="2610735">
              <a:off x="1487564" y="890970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06CCE7F-965F-4B1A-A95E-F38695D4B46A}"/>
                </a:ext>
              </a:extLst>
            </p:cNvPr>
            <p:cNvSpPr/>
            <p:nvPr/>
          </p:nvSpPr>
          <p:spPr>
            <a:xfrm rot="2610735">
              <a:off x="1655655" y="1043370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94B7811-6456-4F6B-AAA3-C9FA88A9BDA3}"/>
                </a:ext>
              </a:extLst>
            </p:cNvPr>
            <p:cNvSpPr/>
            <p:nvPr/>
          </p:nvSpPr>
          <p:spPr>
            <a:xfrm rot="2610735">
              <a:off x="1822023" y="1195770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F06FD6F-96C5-4ACE-8F5D-7C0CAD9FDA3F}"/>
                </a:ext>
              </a:extLst>
            </p:cNvPr>
            <p:cNvSpPr/>
            <p:nvPr/>
          </p:nvSpPr>
          <p:spPr>
            <a:xfrm rot="2610735">
              <a:off x="1982786" y="1348170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F3F1793-A85C-449C-AE5A-5D10201DE09F}"/>
                </a:ext>
              </a:extLst>
            </p:cNvPr>
            <p:cNvSpPr/>
            <p:nvPr/>
          </p:nvSpPr>
          <p:spPr>
            <a:xfrm rot="2610735">
              <a:off x="2143208" y="1499474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7F8597F-4797-4762-A9BC-CD50346079E6}"/>
                </a:ext>
              </a:extLst>
            </p:cNvPr>
            <p:cNvSpPr/>
            <p:nvPr/>
          </p:nvSpPr>
          <p:spPr>
            <a:xfrm rot="2610735">
              <a:off x="2308052" y="1647323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973D3D-E7D7-4C1C-AE76-3B2FD2D3CE84}"/>
                </a:ext>
              </a:extLst>
            </p:cNvPr>
            <p:cNvSpPr/>
            <p:nvPr/>
          </p:nvSpPr>
          <p:spPr>
            <a:xfrm rot="2610735">
              <a:off x="2467267" y="1804651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1E83F49-66B8-49D4-9A93-47B36776D5DB}"/>
                </a:ext>
              </a:extLst>
            </p:cNvPr>
            <p:cNvSpPr/>
            <p:nvPr/>
          </p:nvSpPr>
          <p:spPr>
            <a:xfrm rot="2610735">
              <a:off x="2626483" y="1960050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F72119D-6719-4AB5-AB18-4430AEF4F8F2}"/>
                </a:ext>
              </a:extLst>
            </p:cNvPr>
            <p:cNvSpPr/>
            <p:nvPr/>
          </p:nvSpPr>
          <p:spPr>
            <a:xfrm rot="2610735">
              <a:off x="2805530" y="2115450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192BB9A-1516-44AA-871B-A26D54587A15}"/>
                </a:ext>
              </a:extLst>
            </p:cNvPr>
            <p:cNvSpPr/>
            <p:nvPr/>
          </p:nvSpPr>
          <p:spPr>
            <a:xfrm rot="2610735">
              <a:off x="2982183" y="2265741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7105F-1250-4B8F-9F8F-753143EAB2E7}"/>
                </a:ext>
              </a:extLst>
            </p:cNvPr>
            <p:cNvSpPr/>
            <p:nvPr/>
          </p:nvSpPr>
          <p:spPr>
            <a:xfrm rot="2610735">
              <a:off x="3158227" y="2429714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0CD6736-0304-4610-B5E2-A374A1AC650C}"/>
                </a:ext>
              </a:extLst>
            </p:cNvPr>
            <p:cNvSpPr/>
            <p:nvPr/>
          </p:nvSpPr>
          <p:spPr>
            <a:xfrm rot="2610735">
              <a:off x="3326504" y="2583494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1BD1390-09CA-4F3E-99B2-993F3921C6F4}"/>
                </a:ext>
              </a:extLst>
            </p:cNvPr>
            <p:cNvSpPr/>
            <p:nvPr/>
          </p:nvSpPr>
          <p:spPr>
            <a:xfrm rot="2610735">
              <a:off x="3470908" y="2737275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DCE9608-B9DA-4C65-9643-B979063E3852}"/>
                </a:ext>
              </a:extLst>
            </p:cNvPr>
            <p:cNvSpPr/>
            <p:nvPr/>
          </p:nvSpPr>
          <p:spPr>
            <a:xfrm rot="18496122">
              <a:off x="6276995" y="-14224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B8958B8-637C-409E-A152-82F8A4CF6F16}"/>
                </a:ext>
              </a:extLst>
            </p:cNvPr>
            <p:cNvSpPr/>
            <p:nvPr/>
          </p:nvSpPr>
          <p:spPr>
            <a:xfrm rot="18496122">
              <a:off x="6124596" y="151256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0C0F3FF-C2E9-4688-A63C-B070F5F6E897}"/>
                </a:ext>
              </a:extLst>
            </p:cNvPr>
            <p:cNvSpPr/>
            <p:nvPr/>
          </p:nvSpPr>
          <p:spPr>
            <a:xfrm rot="18496122">
              <a:off x="5972197" y="316103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273389-8081-44FE-949E-FD52B0409563}"/>
                </a:ext>
              </a:extLst>
            </p:cNvPr>
            <p:cNvSpPr/>
            <p:nvPr/>
          </p:nvSpPr>
          <p:spPr>
            <a:xfrm rot="18496122">
              <a:off x="5807097" y="482880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B34D1D0-D0BC-4438-B13A-2B0EC4554E56}"/>
                </a:ext>
              </a:extLst>
            </p:cNvPr>
            <p:cNvSpPr/>
            <p:nvPr/>
          </p:nvSpPr>
          <p:spPr>
            <a:xfrm rot="18548879">
              <a:off x="5663847" y="643205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69C63C7-24AA-404F-8EA5-63A7FA271F78}"/>
                </a:ext>
              </a:extLst>
            </p:cNvPr>
            <p:cNvSpPr/>
            <p:nvPr/>
          </p:nvSpPr>
          <p:spPr>
            <a:xfrm rot="18496122">
              <a:off x="5505097" y="814117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3DCFE8D-C3E6-4BAC-BC14-37BFEAB86BBA}"/>
                </a:ext>
              </a:extLst>
            </p:cNvPr>
            <p:cNvSpPr/>
            <p:nvPr/>
          </p:nvSpPr>
          <p:spPr>
            <a:xfrm rot="18496122">
              <a:off x="5339727" y="979153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168199E-AAEC-4A7B-82F1-D1C82F63A9A3}"/>
                </a:ext>
              </a:extLst>
            </p:cNvPr>
            <p:cNvSpPr/>
            <p:nvPr/>
          </p:nvSpPr>
          <p:spPr>
            <a:xfrm rot="18496122">
              <a:off x="5193246" y="1144189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E5BBCF4-EA65-4FB7-80A2-228AACEA592D}"/>
                </a:ext>
              </a:extLst>
            </p:cNvPr>
            <p:cNvSpPr/>
            <p:nvPr/>
          </p:nvSpPr>
          <p:spPr>
            <a:xfrm rot="18496122">
              <a:off x="5015127" y="1309226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E404995-C18E-4DEC-B3C0-EF1CD143BC9D}"/>
                </a:ext>
              </a:extLst>
            </p:cNvPr>
            <p:cNvSpPr/>
            <p:nvPr/>
          </p:nvSpPr>
          <p:spPr>
            <a:xfrm rot="18496122">
              <a:off x="4854364" y="1474263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63E57CA-0A99-4701-977E-14D2A5106712}"/>
                </a:ext>
              </a:extLst>
            </p:cNvPr>
            <p:cNvSpPr/>
            <p:nvPr/>
          </p:nvSpPr>
          <p:spPr>
            <a:xfrm rot="18496122">
              <a:off x="4702016" y="1639298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6C8FE78-CF39-4879-AFE3-7BDF460F4128}"/>
                </a:ext>
              </a:extLst>
            </p:cNvPr>
            <p:cNvSpPr/>
            <p:nvPr/>
          </p:nvSpPr>
          <p:spPr>
            <a:xfrm rot="18496122">
              <a:off x="4537361" y="1809200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2B89008-7133-4BE5-B276-E0462E658E1B}"/>
                </a:ext>
              </a:extLst>
            </p:cNvPr>
            <p:cNvSpPr/>
            <p:nvPr/>
          </p:nvSpPr>
          <p:spPr>
            <a:xfrm rot="18496122">
              <a:off x="4376940" y="1986027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D0AB530-1920-498C-A8AD-6C7CF0E47959}"/>
                </a:ext>
              </a:extLst>
            </p:cNvPr>
            <p:cNvSpPr/>
            <p:nvPr/>
          </p:nvSpPr>
          <p:spPr>
            <a:xfrm rot="18496122">
              <a:off x="4224540" y="2151381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EC74F28-E654-4E4C-9110-29798D950444}"/>
                </a:ext>
              </a:extLst>
            </p:cNvPr>
            <p:cNvSpPr/>
            <p:nvPr/>
          </p:nvSpPr>
          <p:spPr>
            <a:xfrm rot="18496122">
              <a:off x="4062240" y="2328207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8E9116E-C991-4B2E-87C9-6B3629022119}"/>
                </a:ext>
              </a:extLst>
            </p:cNvPr>
            <p:cNvSpPr/>
            <p:nvPr/>
          </p:nvSpPr>
          <p:spPr>
            <a:xfrm rot="18496122">
              <a:off x="3899940" y="2498109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37742EC-0B22-400A-B9A9-38FC505485C5}"/>
                </a:ext>
              </a:extLst>
            </p:cNvPr>
            <p:cNvSpPr/>
            <p:nvPr/>
          </p:nvSpPr>
          <p:spPr>
            <a:xfrm rot="18496122">
              <a:off x="3756004" y="2658669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Flowchart: Delay 42">
              <a:extLst>
                <a:ext uri="{FF2B5EF4-FFF2-40B4-BE49-F238E27FC236}">
                  <a16:creationId xmlns:a16="http://schemas.microsoft.com/office/drawing/2014/main" id="{7665158A-DCA7-40E1-B176-517055FB400B}"/>
                </a:ext>
              </a:extLst>
            </p:cNvPr>
            <p:cNvSpPr/>
            <p:nvPr/>
          </p:nvSpPr>
          <p:spPr>
            <a:xfrm rot="16200000">
              <a:off x="3303429" y="2852596"/>
              <a:ext cx="710981" cy="441830"/>
            </a:xfrm>
            <a:prstGeom prst="flowChartDelay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9D6B687-D15C-415C-9E41-882084605D54}"/>
                </a:ext>
              </a:extLst>
            </p:cNvPr>
            <p:cNvGrpSpPr/>
            <p:nvPr/>
          </p:nvGrpSpPr>
          <p:grpSpPr>
            <a:xfrm>
              <a:off x="3394864" y="3470649"/>
              <a:ext cx="495280" cy="1672851"/>
              <a:chOff x="4659081" y="3605442"/>
              <a:chExt cx="495280" cy="1672851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11CC64E-7EC5-428B-A256-9680D4282B5F}"/>
                  </a:ext>
                </a:extLst>
              </p:cNvPr>
              <p:cNvGrpSpPr/>
              <p:nvPr/>
            </p:nvGrpSpPr>
            <p:grpSpPr>
              <a:xfrm>
                <a:off x="4659081" y="4010884"/>
                <a:ext cx="495280" cy="461191"/>
                <a:chOff x="4506681" y="4258171"/>
                <a:chExt cx="495280" cy="461191"/>
              </a:xfrm>
            </p:grpSpPr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3013FBD4-4CBE-4577-A9A3-075CFEFDCD69}"/>
                    </a:ext>
                  </a:extLst>
                </p:cNvPr>
                <p:cNvSpPr/>
                <p:nvPr/>
              </p:nvSpPr>
              <p:spPr>
                <a:xfrm rot="16200000">
                  <a:off x="4778994" y="418909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D7558F2-0D8B-4D47-8E38-1F90C493EF29}"/>
                    </a:ext>
                  </a:extLst>
                </p:cNvPr>
                <p:cNvSpPr/>
                <p:nvPr/>
              </p:nvSpPr>
              <p:spPr>
                <a:xfrm rot="16200000">
                  <a:off x="4778994" y="439190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B4BA8CC4-C23D-4E79-9260-1F5E03F31066}"/>
                    </a:ext>
                  </a:extLst>
                </p:cNvPr>
                <p:cNvSpPr/>
                <p:nvPr/>
              </p:nvSpPr>
              <p:spPr>
                <a:xfrm rot="5400000">
                  <a:off x="4575758" y="429367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DFF11DF8-510F-46A4-8BD3-8E497EA63C07}"/>
                    </a:ext>
                  </a:extLst>
                </p:cNvPr>
                <p:cNvSpPr/>
                <p:nvPr/>
              </p:nvSpPr>
              <p:spPr>
                <a:xfrm rot="5400000">
                  <a:off x="4575758" y="449639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AF253B4-3E36-41B8-AA05-E3531F1EF9A6}"/>
                  </a:ext>
                </a:extLst>
              </p:cNvPr>
              <p:cNvGrpSpPr/>
              <p:nvPr/>
            </p:nvGrpSpPr>
            <p:grpSpPr>
              <a:xfrm>
                <a:off x="4659081" y="4410571"/>
                <a:ext cx="495280" cy="461191"/>
                <a:chOff x="4506681" y="4258171"/>
                <a:chExt cx="495280" cy="461191"/>
              </a:xfrm>
            </p:grpSpPr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7AB48AD6-EDD3-4E7C-BE9D-830E34E10DEF}"/>
                    </a:ext>
                  </a:extLst>
                </p:cNvPr>
                <p:cNvSpPr/>
                <p:nvPr/>
              </p:nvSpPr>
              <p:spPr>
                <a:xfrm rot="16200000">
                  <a:off x="4778994" y="418909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6E656526-97A9-47A6-84EB-F1F690A93DF3}"/>
                    </a:ext>
                  </a:extLst>
                </p:cNvPr>
                <p:cNvSpPr/>
                <p:nvPr/>
              </p:nvSpPr>
              <p:spPr>
                <a:xfrm rot="16200000">
                  <a:off x="4778994" y="439190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C3252268-A2FF-480D-AD4C-FA5CDDF2D920}"/>
                    </a:ext>
                  </a:extLst>
                </p:cNvPr>
                <p:cNvSpPr/>
                <p:nvPr/>
              </p:nvSpPr>
              <p:spPr>
                <a:xfrm rot="5400000">
                  <a:off x="4575758" y="429367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DCE69324-8DAC-4382-92F8-6C66BA8B7952}"/>
                    </a:ext>
                  </a:extLst>
                </p:cNvPr>
                <p:cNvSpPr/>
                <p:nvPr/>
              </p:nvSpPr>
              <p:spPr>
                <a:xfrm rot="5400000">
                  <a:off x="4575758" y="449639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D2FC5B8B-545F-4393-8384-B6980E59B0ED}"/>
                  </a:ext>
                </a:extLst>
              </p:cNvPr>
              <p:cNvGrpSpPr/>
              <p:nvPr/>
            </p:nvGrpSpPr>
            <p:grpSpPr>
              <a:xfrm>
                <a:off x="4659081" y="4817102"/>
                <a:ext cx="495280" cy="461191"/>
                <a:chOff x="4506681" y="4258171"/>
                <a:chExt cx="495280" cy="461191"/>
              </a:xfrm>
            </p:grpSpPr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5D0E30B6-733C-436C-8918-178047B88C01}"/>
                    </a:ext>
                  </a:extLst>
                </p:cNvPr>
                <p:cNvSpPr/>
                <p:nvPr/>
              </p:nvSpPr>
              <p:spPr>
                <a:xfrm rot="16200000">
                  <a:off x="4778994" y="418909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597E3FB6-1F4D-4805-82E8-DD81FD33F7F0}"/>
                    </a:ext>
                  </a:extLst>
                </p:cNvPr>
                <p:cNvSpPr/>
                <p:nvPr/>
              </p:nvSpPr>
              <p:spPr>
                <a:xfrm rot="16200000">
                  <a:off x="4778994" y="439190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1427FE34-7692-4A73-AFFA-D6D698D970DA}"/>
                    </a:ext>
                  </a:extLst>
                </p:cNvPr>
                <p:cNvSpPr/>
                <p:nvPr/>
              </p:nvSpPr>
              <p:spPr>
                <a:xfrm rot="5400000">
                  <a:off x="4575758" y="429367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D4C4687D-7132-44C4-8A9A-80F1A0144925}"/>
                    </a:ext>
                  </a:extLst>
                </p:cNvPr>
                <p:cNvSpPr/>
                <p:nvPr/>
              </p:nvSpPr>
              <p:spPr>
                <a:xfrm rot="5400000">
                  <a:off x="4575758" y="449639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B7AD0EA-3019-4A83-8597-6A476434B6EF}"/>
                  </a:ext>
                </a:extLst>
              </p:cNvPr>
              <p:cNvGrpSpPr/>
              <p:nvPr/>
            </p:nvGrpSpPr>
            <p:grpSpPr>
              <a:xfrm>
                <a:off x="4659081" y="3605442"/>
                <a:ext cx="495280" cy="461191"/>
                <a:chOff x="4506681" y="4258171"/>
                <a:chExt cx="495280" cy="461191"/>
              </a:xfrm>
            </p:grpSpPr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C41218CB-2E43-412B-B692-D85CF67BADD4}"/>
                    </a:ext>
                  </a:extLst>
                </p:cNvPr>
                <p:cNvSpPr/>
                <p:nvPr/>
              </p:nvSpPr>
              <p:spPr>
                <a:xfrm rot="16200000">
                  <a:off x="4778994" y="418909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747CBECB-83FD-48A7-A7AB-359E977A94D3}"/>
                    </a:ext>
                  </a:extLst>
                </p:cNvPr>
                <p:cNvSpPr/>
                <p:nvPr/>
              </p:nvSpPr>
              <p:spPr>
                <a:xfrm rot="16200000">
                  <a:off x="4778994" y="439190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54AE6538-540A-43C1-B503-9A30ED2CA931}"/>
                    </a:ext>
                  </a:extLst>
                </p:cNvPr>
                <p:cNvSpPr/>
                <p:nvPr/>
              </p:nvSpPr>
              <p:spPr>
                <a:xfrm rot="5400000">
                  <a:off x="4575758" y="429367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1F4C8373-B154-4789-84FA-54A9A6090867}"/>
                    </a:ext>
                  </a:extLst>
                </p:cNvPr>
                <p:cNvSpPr/>
                <p:nvPr/>
              </p:nvSpPr>
              <p:spPr>
                <a:xfrm rot="5400000">
                  <a:off x="4575758" y="449639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</p:grp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D554058-0C19-4B63-BE4D-A1B5D941EA06}"/>
                </a:ext>
              </a:extLst>
            </p:cNvPr>
            <p:cNvSpPr/>
            <p:nvPr/>
          </p:nvSpPr>
          <p:spPr>
            <a:xfrm>
              <a:off x="3534260" y="2961941"/>
              <a:ext cx="261932" cy="838982"/>
            </a:xfrm>
            <a:custGeom>
              <a:avLst/>
              <a:gdLst>
                <a:gd name="connsiteX0" fmla="*/ 73788 w 261932"/>
                <a:gd name="connsiteY0" fmla="*/ 458942 h 838982"/>
                <a:gd name="connsiteX1" fmla="*/ 70629 w 261932"/>
                <a:gd name="connsiteY1" fmla="*/ 474347 h 838982"/>
                <a:gd name="connsiteX2" fmla="*/ 65483 w 261932"/>
                <a:gd name="connsiteY2" fmla="*/ 558165 h 838982"/>
                <a:gd name="connsiteX3" fmla="*/ 130966 w 261932"/>
                <a:gd name="connsiteY3" fmla="*/ 773499 h 838982"/>
                <a:gd name="connsiteX4" fmla="*/ 196449 w 261932"/>
                <a:gd name="connsiteY4" fmla="*/ 558165 h 838982"/>
                <a:gd name="connsiteX5" fmla="*/ 191303 w 261932"/>
                <a:gd name="connsiteY5" fmla="*/ 474347 h 838982"/>
                <a:gd name="connsiteX6" fmla="*/ 188144 w 261932"/>
                <a:gd name="connsiteY6" fmla="*/ 458942 h 838982"/>
                <a:gd name="connsiteX7" fmla="*/ 180318 w 261932"/>
                <a:gd name="connsiteY7" fmla="*/ 474970 h 838982"/>
                <a:gd name="connsiteX8" fmla="*/ 81615 w 261932"/>
                <a:gd name="connsiteY8" fmla="*/ 474970 h 838982"/>
                <a:gd name="connsiteX9" fmla="*/ 81615 w 261932"/>
                <a:gd name="connsiteY9" fmla="*/ 0 h 838982"/>
                <a:gd name="connsiteX10" fmla="*/ 180318 w 261932"/>
                <a:gd name="connsiteY10" fmla="*/ 0 h 838982"/>
                <a:gd name="connsiteX11" fmla="*/ 203730 w 261932"/>
                <a:gd name="connsiteY11" fmla="*/ 237485 h 838982"/>
                <a:gd name="connsiteX12" fmla="*/ 201923 w 261932"/>
                <a:gd name="connsiteY12" fmla="*/ 328298 h 838982"/>
                <a:gd name="connsiteX13" fmla="*/ 223573 w 261932"/>
                <a:gd name="connsiteY13" fmla="*/ 359598 h 838982"/>
                <a:gd name="connsiteX14" fmla="*/ 261932 w 261932"/>
                <a:gd name="connsiteY14" fmla="*/ 558165 h 838982"/>
                <a:gd name="connsiteX15" fmla="*/ 130966 w 261932"/>
                <a:gd name="connsiteY15" fmla="*/ 838982 h 838982"/>
                <a:gd name="connsiteX16" fmla="*/ 0 w 261932"/>
                <a:gd name="connsiteY16" fmla="*/ 558165 h 838982"/>
                <a:gd name="connsiteX17" fmla="*/ 38359 w 261932"/>
                <a:gd name="connsiteY17" fmla="*/ 359598 h 838982"/>
                <a:gd name="connsiteX18" fmla="*/ 60010 w 261932"/>
                <a:gd name="connsiteY18" fmla="*/ 328298 h 838982"/>
                <a:gd name="connsiteX19" fmla="*/ 58202 w 261932"/>
                <a:gd name="connsiteY19" fmla="*/ 237485 h 838982"/>
                <a:gd name="connsiteX20" fmla="*/ 81615 w 261932"/>
                <a:gd name="connsiteY20" fmla="*/ 0 h 83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1932" h="838982">
                  <a:moveTo>
                    <a:pt x="73788" y="458942"/>
                  </a:moveTo>
                  <a:lnTo>
                    <a:pt x="70629" y="474347"/>
                  </a:lnTo>
                  <a:cubicBezTo>
                    <a:pt x="67316" y="500110"/>
                    <a:pt x="65483" y="528434"/>
                    <a:pt x="65483" y="558165"/>
                  </a:cubicBezTo>
                  <a:cubicBezTo>
                    <a:pt x="65483" y="677091"/>
                    <a:pt x="94801" y="773499"/>
                    <a:pt x="130966" y="773499"/>
                  </a:cubicBezTo>
                  <a:cubicBezTo>
                    <a:pt x="167131" y="773499"/>
                    <a:pt x="196449" y="677091"/>
                    <a:pt x="196449" y="558165"/>
                  </a:cubicBezTo>
                  <a:cubicBezTo>
                    <a:pt x="196449" y="528434"/>
                    <a:pt x="194617" y="500110"/>
                    <a:pt x="191303" y="474347"/>
                  </a:cubicBezTo>
                  <a:lnTo>
                    <a:pt x="188144" y="458942"/>
                  </a:lnTo>
                  <a:lnTo>
                    <a:pt x="180318" y="474970"/>
                  </a:lnTo>
                  <a:lnTo>
                    <a:pt x="81615" y="474970"/>
                  </a:lnTo>
                  <a:close/>
                  <a:moveTo>
                    <a:pt x="81615" y="0"/>
                  </a:moveTo>
                  <a:lnTo>
                    <a:pt x="180318" y="0"/>
                  </a:lnTo>
                  <a:cubicBezTo>
                    <a:pt x="193247" y="0"/>
                    <a:pt x="203730" y="106319"/>
                    <a:pt x="203730" y="237485"/>
                  </a:cubicBezTo>
                  <a:lnTo>
                    <a:pt x="201923" y="328298"/>
                  </a:lnTo>
                  <a:lnTo>
                    <a:pt x="223573" y="359598"/>
                  </a:lnTo>
                  <a:cubicBezTo>
                    <a:pt x="247273" y="410415"/>
                    <a:pt x="261932" y="480620"/>
                    <a:pt x="261932" y="558165"/>
                  </a:cubicBezTo>
                  <a:cubicBezTo>
                    <a:pt x="261932" y="713256"/>
                    <a:pt x="203297" y="838982"/>
                    <a:pt x="130966" y="838982"/>
                  </a:cubicBezTo>
                  <a:cubicBezTo>
                    <a:pt x="58635" y="838982"/>
                    <a:pt x="0" y="713256"/>
                    <a:pt x="0" y="558165"/>
                  </a:cubicBezTo>
                  <a:cubicBezTo>
                    <a:pt x="0" y="480620"/>
                    <a:pt x="14659" y="410415"/>
                    <a:pt x="38359" y="359598"/>
                  </a:cubicBezTo>
                  <a:lnTo>
                    <a:pt x="60010" y="328298"/>
                  </a:lnTo>
                  <a:lnTo>
                    <a:pt x="58202" y="237485"/>
                  </a:lnTo>
                  <a:cubicBezTo>
                    <a:pt x="58202" y="106319"/>
                    <a:pt x="68686" y="0"/>
                    <a:pt x="81615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352A54A-C225-498C-98DE-C3F5F160F05F}"/>
                </a:ext>
              </a:extLst>
            </p:cNvPr>
            <p:cNvGrpSpPr/>
            <p:nvPr/>
          </p:nvGrpSpPr>
          <p:grpSpPr>
            <a:xfrm>
              <a:off x="3398997" y="5088355"/>
              <a:ext cx="495280" cy="1672851"/>
              <a:chOff x="4659081" y="3605442"/>
              <a:chExt cx="495280" cy="1672851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BBF1773-D3CB-4140-AB1A-E143DAF0C06A}"/>
                  </a:ext>
                </a:extLst>
              </p:cNvPr>
              <p:cNvGrpSpPr/>
              <p:nvPr/>
            </p:nvGrpSpPr>
            <p:grpSpPr>
              <a:xfrm>
                <a:off x="4659081" y="4010884"/>
                <a:ext cx="495280" cy="461191"/>
                <a:chOff x="4506681" y="4258171"/>
                <a:chExt cx="495280" cy="461191"/>
              </a:xfrm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9E00B22A-55C1-47B2-BEA7-AED47CDBCCEE}"/>
                    </a:ext>
                  </a:extLst>
                </p:cNvPr>
                <p:cNvSpPr/>
                <p:nvPr/>
              </p:nvSpPr>
              <p:spPr>
                <a:xfrm rot="16200000">
                  <a:off x="4778994" y="418909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614A141-38A7-45EB-989A-532386D5277B}"/>
                    </a:ext>
                  </a:extLst>
                </p:cNvPr>
                <p:cNvSpPr/>
                <p:nvPr/>
              </p:nvSpPr>
              <p:spPr>
                <a:xfrm rot="16200000">
                  <a:off x="4778994" y="439190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C5DE23DF-2E80-48E4-B2FF-AEDE271E3E76}"/>
                    </a:ext>
                  </a:extLst>
                </p:cNvPr>
                <p:cNvSpPr/>
                <p:nvPr/>
              </p:nvSpPr>
              <p:spPr>
                <a:xfrm rot="5400000">
                  <a:off x="4575758" y="429367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06BD11D8-2A55-4310-8A0D-ACD5E81E5B0A}"/>
                    </a:ext>
                  </a:extLst>
                </p:cNvPr>
                <p:cNvSpPr/>
                <p:nvPr/>
              </p:nvSpPr>
              <p:spPr>
                <a:xfrm rot="5400000">
                  <a:off x="4575758" y="449639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7A99B8C9-09A1-46BC-B838-542F2BA3DA90}"/>
                  </a:ext>
                </a:extLst>
              </p:cNvPr>
              <p:cNvGrpSpPr/>
              <p:nvPr/>
            </p:nvGrpSpPr>
            <p:grpSpPr>
              <a:xfrm>
                <a:off x="4659081" y="4410571"/>
                <a:ext cx="495280" cy="461191"/>
                <a:chOff x="4506681" y="4258171"/>
                <a:chExt cx="495280" cy="461191"/>
              </a:xfrm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F5E42A5D-ACA0-4C98-86D9-96E0D59D324D}"/>
                    </a:ext>
                  </a:extLst>
                </p:cNvPr>
                <p:cNvSpPr/>
                <p:nvPr/>
              </p:nvSpPr>
              <p:spPr>
                <a:xfrm rot="16200000">
                  <a:off x="4778994" y="418909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A0215EFC-B7AF-4134-9463-17417AD0326C}"/>
                    </a:ext>
                  </a:extLst>
                </p:cNvPr>
                <p:cNvSpPr/>
                <p:nvPr/>
              </p:nvSpPr>
              <p:spPr>
                <a:xfrm rot="16200000">
                  <a:off x="4778994" y="439190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A108516F-B3DC-4A39-81FF-DDE0BF3415A2}"/>
                    </a:ext>
                  </a:extLst>
                </p:cNvPr>
                <p:cNvSpPr/>
                <p:nvPr/>
              </p:nvSpPr>
              <p:spPr>
                <a:xfrm rot="5400000">
                  <a:off x="4575758" y="429367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84C06EA9-8821-44AE-B81D-E29006B29E5C}"/>
                    </a:ext>
                  </a:extLst>
                </p:cNvPr>
                <p:cNvSpPr/>
                <p:nvPr/>
              </p:nvSpPr>
              <p:spPr>
                <a:xfrm rot="5400000">
                  <a:off x="4575758" y="449639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3A84BD15-C7A7-4D8C-9CA7-837D51B941C4}"/>
                  </a:ext>
                </a:extLst>
              </p:cNvPr>
              <p:cNvGrpSpPr/>
              <p:nvPr/>
            </p:nvGrpSpPr>
            <p:grpSpPr>
              <a:xfrm>
                <a:off x="4659081" y="4817102"/>
                <a:ext cx="495280" cy="461191"/>
                <a:chOff x="4506681" y="4258171"/>
                <a:chExt cx="495280" cy="461191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F8D0F0AF-C0F4-4D02-85D7-634DC7CF14CF}"/>
                    </a:ext>
                  </a:extLst>
                </p:cNvPr>
                <p:cNvSpPr/>
                <p:nvPr/>
              </p:nvSpPr>
              <p:spPr>
                <a:xfrm rot="16200000">
                  <a:off x="4778994" y="418909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2DD6EAC1-7000-47A6-A8DF-5750E2FFA8FC}"/>
                    </a:ext>
                  </a:extLst>
                </p:cNvPr>
                <p:cNvSpPr/>
                <p:nvPr/>
              </p:nvSpPr>
              <p:spPr>
                <a:xfrm rot="16200000">
                  <a:off x="4778994" y="439190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DAB09E90-4760-4A9F-A913-1B877941CD13}"/>
                    </a:ext>
                  </a:extLst>
                </p:cNvPr>
                <p:cNvSpPr/>
                <p:nvPr/>
              </p:nvSpPr>
              <p:spPr>
                <a:xfrm rot="5400000">
                  <a:off x="4575758" y="429367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6EE496C6-9519-448B-A701-13FBA815AE8A}"/>
                    </a:ext>
                  </a:extLst>
                </p:cNvPr>
                <p:cNvSpPr/>
                <p:nvPr/>
              </p:nvSpPr>
              <p:spPr>
                <a:xfrm rot="5400000">
                  <a:off x="4575758" y="449639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B89C5563-5B1B-44C9-8D96-AF0281E239DA}"/>
                  </a:ext>
                </a:extLst>
              </p:cNvPr>
              <p:cNvGrpSpPr/>
              <p:nvPr/>
            </p:nvGrpSpPr>
            <p:grpSpPr>
              <a:xfrm>
                <a:off x="4659081" y="3605442"/>
                <a:ext cx="495280" cy="461191"/>
                <a:chOff x="4506681" y="4258171"/>
                <a:chExt cx="495280" cy="461191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F953D67-A3E4-4021-A7C4-845DCC875EDC}"/>
                    </a:ext>
                  </a:extLst>
                </p:cNvPr>
                <p:cNvSpPr/>
                <p:nvPr/>
              </p:nvSpPr>
              <p:spPr>
                <a:xfrm rot="16200000">
                  <a:off x="4778994" y="418909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3A3414CF-9191-4BBD-9AA7-83AA69FDB103}"/>
                    </a:ext>
                  </a:extLst>
                </p:cNvPr>
                <p:cNvSpPr/>
                <p:nvPr/>
              </p:nvSpPr>
              <p:spPr>
                <a:xfrm rot="16200000">
                  <a:off x="4778994" y="439190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4A6EE3B2-94D8-49F6-ADD7-1A79FEFB1635}"/>
                    </a:ext>
                  </a:extLst>
                </p:cNvPr>
                <p:cNvSpPr/>
                <p:nvPr/>
              </p:nvSpPr>
              <p:spPr>
                <a:xfrm rot="5400000">
                  <a:off x="4575758" y="4293674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EEF9A32C-7B00-4C68-AA59-CFC7C728A7D2}"/>
                    </a:ext>
                  </a:extLst>
                </p:cNvPr>
                <p:cNvSpPr/>
                <p:nvPr/>
              </p:nvSpPr>
              <p:spPr>
                <a:xfrm rot="5400000">
                  <a:off x="4575758" y="4496395"/>
                  <a:ext cx="153890" cy="292044"/>
                </a:xfrm>
                <a:custGeom>
                  <a:avLst/>
                  <a:gdLst>
                    <a:gd name="connsiteX0" fmla="*/ 33030 w 189332"/>
                    <a:gd name="connsiteY0" fmla="*/ 0 h 292044"/>
                    <a:gd name="connsiteX1" fmla="*/ 153680 w 189332"/>
                    <a:gd name="connsiteY1" fmla="*/ 0 h 292044"/>
                    <a:gd name="connsiteX2" fmla="*/ 139147 w 189332"/>
                    <a:gd name="connsiteY2" fmla="*/ 91786 h 292044"/>
                    <a:gd name="connsiteX3" fmla="*/ 157085 w 189332"/>
                    <a:gd name="connsiteY3" fmla="*/ 91701 h 292044"/>
                    <a:gd name="connsiteX4" fmla="*/ 188682 w 189332"/>
                    <a:gd name="connsiteY4" fmla="*/ 122999 h 292044"/>
                    <a:gd name="connsiteX5" fmla="*/ 189332 w 189332"/>
                    <a:gd name="connsiteY5" fmla="*/ 259850 h 292044"/>
                    <a:gd name="connsiteX6" fmla="*/ 158034 w 189332"/>
                    <a:gd name="connsiteY6" fmla="*/ 291447 h 292044"/>
                    <a:gd name="connsiteX7" fmla="*/ 32246 w 189332"/>
                    <a:gd name="connsiteY7" fmla="*/ 292044 h 292044"/>
                    <a:gd name="connsiteX8" fmla="*/ 649 w 189332"/>
                    <a:gd name="connsiteY8" fmla="*/ 260746 h 292044"/>
                    <a:gd name="connsiteX9" fmla="*/ 0 w 189332"/>
                    <a:gd name="connsiteY9" fmla="*/ 123895 h 292044"/>
                    <a:gd name="connsiteX10" fmla="*/ 31298 w 189332"/>
                    <a:gd name="connsiteY10" fmla="*/ 92298 h 292044"/>
                    <a:gd name="connsiteX11" fmla="*/ 47632 w 189332"/>
                    <a:gd name="connsiteY11" fmla="*/ 92221 h 292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9332" h="292044">
                      <a:moveTo>
                        <a:pt x="33030" y="0"/>
                      </a:moveTo>
                      <a:lnTo>
                        <a:pt x="153680" y="0"/>
                      </a:lnTo>
                      <a:lnTo>
                        <a:pt x="139147" y="91786"/>
                      </a:lnTo>
                      <a:lnTo>
                        <a:pt x="157085" y="91701"/>
                      </a:lnTo>
                      <a:cubicBezTo>
                        <a:pt x="174453" y="91619"/>
                        <a:pt x="188600" y="105631"/>
                        <a:pt x="188682" y="122999"/>
                      </a:cubicBezTo>
                      <a:lnTo>
                        <a:pt x="189332" y="259850"/>
                      </a:lnTo>
                      <a:cubicBezTo>
                        <a:pt x="189415" y="277218"/>
                        <a:pt x="175402" y="291364"/>
                        <a:pt x="158034" y="291447"/>
                      </a:cubicBezTo>
                      <a:lnTo>
                        <a:pt x="32246" y="292044"/>
                      </a:lnTo>
                      <a:cubicBezTo>
                        <a:pt x="14879" y="292127"/>
                        <a:pt x="732" y="278114"/>
                        <a:pt x="649" y="260746"/>
                      </a:cubicBezTo>
                      <a:lnTo>
                        <a:pt x="0" y="123895"/>
                      </a:lnTo>
                      <a:cubicBezTo>
                        <a:pt x="-83" y="106528"/>
                        <a:pt x="13930" y="92381"/>
                        <a:pt x="31298" y="92298"/>
                      </a:cubicBezTo>
                      <a:lnTo>
                        <a:pt x="47632" y="9222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D"/>
                </a:p>
              </p:txBody>
            </p:sp>
          </p:grpSp>
        </p:grp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55360BC-533A-41F0-9CC5-8B64275071D6}"/>
                </a:ext>
              </a:extLst>
            </p:cNvPr>
            <p:cNvSpPr/>
            <p:nvPr/>
          </p:nvSpPr>
          <p:spPr>
            <a:xfrm rot="16200000">
              <a:off x="3667176" y="6645930"/>
              <a:ext cx="153890" cy="292044"/>
            </a:xfrm>
            <a:custGeom>
              <a:avLst/>
              <a:gdLst>
                <a:gd name="connsiteX0" fmla="*/ 33030 w 189332"/>
                <a:gd name="connsiteY0" fmla="*/ 0 h 292044"/>
                <a:gd name="connsiteX1" fmla="*/ 153680 w 189332"/>
                <a:gd name="connsiteY1" fmla="*/ 0 h 292044"/>
                <a:gd name="connsiteX2" fmla="*/ 139147 w 189332"/>
                <a:gd name="connsiteY2" fmla="*/ 91786 h 292044"/>
                <a:gd name="connsiteX3" fmla="*/ 157085 w 189332"/>
                <a:gd name="connsiteY3" fmla="*/ 91701 h 292044"/>
                <a:gd name="connsiteX4" fmla="*/ 188682 w 189332"/>
                <a:gd name="connsiteY4" fmla="*/ 122999 h 292044"/>
                <a:gd name="connsiteX5" fmla="*/ 189332 w 189332"/>
                <a:gd name="connsiteY5" fmla="*/ 259850 h 292044"/>
                <a:gd name="connsiteX6" fmla="*/ 158034 w 189332"/>
                <a:gd name="connsiteY6" fmla="*/ 291447 h 292044"/>
                <a:gd name="connsiteX7" fmla="*/ 32246 w 189332"/>
                <a:gd name="connsiteY7" fmla="*/ 292044 h 292044"/>
                <a:gd name="connsiteX8" fmla="*/ 649 w 189332"/>
                <a:gd name="connsiteY8" fmla="*/ 260746 h 292044"/>
                <a:gd name="connsiteX9" fmla="*/ 0 w 189332"/>
                <a:gd name="connsiteY9" fmla="*/ 123895 h 292044"/>
                <a:gd name="connsiteX10" fmla="*/ 31298 w 189332"/>
                <a:gd name="connsiteY10" fmla="*/ 92298 h 292044"/>
                <a:gd name="connsiteX11" fmla="*/ 47632 w 189332"/>
                <a:gd name="connsiteY11" fmla="*/ 92221 h 29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9332" h="292044">
                  <a:moveTo>
                    <a:pt x="33030" y="0"/>
                  </a:moveTo>
                  <a:lnTo>
                    <a:pt x="153680" y="0"/>
                  </a:lnTo>
                  <a:lnTo>
                    <a:pt x="139147" y="91786"/>
                  </a:lnTo>
                  <a:lnTo>
                    <a:pt x="157085" y="91701"/>
                  </a:lnTo>
                  <a:cubicBezTo>
                    <a:pt x="174453" y="91619"/>
                    <a:pt x="188600" y="105631"/>
                    <a:pt x="188682" y="122999"/>
                  </a:cubicBezTo>
                  <a:lnTo>
                    <a:pt x="189332" y="259850"/>
                  </a:lnTo>
                  <a:cubicBezTo>
                    <a:pt x="189415" y="277218"/>
                    <a:pt x="175402" y="291364"/>
                    <a:pt x="158034" y="291447"/>
                  </a:cubicBezTo>
                  <a:lnTo>
                    <a:pt x="32246" y="292044"/>
                  </a:lnTo>
                  <a:cubicBezTo>
                    <a:pt x="14879" y="292127"/>
                    <a:pt x="732" y="278114"/>
                    <a:pt x="649" y="260746"/>
                  </a:cubicBezTo>
                  <a:lnTo>
                    <a:pt x="0" y="123895"/>
                  </a:lnTo>
                  <a:cubicBezTo>
                    <a:pt x="-83" y="106528"/>
                    <a:pt x="13930" y="92381"/>
                    <a:pt x="31298" y="92298"/>
                  </a:cubicBezTo>
                  <a:lnTo>
                    <a:pt x="47632" y="922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222C398-2279-4B38-80BA-E0EFDB7454B3}"/>
                </a:ext>
              </a:extLst>
            </p:cNvPr>
            <p:cNvSpPr/>
            <p:nvPr/>
          </p:nvSpPr>
          <p:spPr>
            <a:xfrm>
              <a:off x="4178838" y="3245938"/>
              <a:ext cx="2540000" cy="2652715"/>
            </a:xfrm>
            <a:custGeom>
              <a:avLst/>
              <a:gdLst>
                <a:gd name="connsiteX0" fmla="*/ 49599 w 2540000"/>
                <a:gd name="connsiteY0" fmla="*/ 0 h 2652715"/>
                <a:gd name="connsiteX1" fmla="*/ 2490402 w 2540000"/>
                <a:gd name="connsiteY1" fmla="*/ 0 h 2652715"/>
                <a:gd name="connsiteX2" fmla="*/ 2540000 w 2540000"/>
                <a:gd name="connsiteY2" fmla="*/ 198394 h 2652715"/>
                <a:gd name="connsiteX3" fmla="*/ 2236754 w 2540000"/>
                <a:gd name="connsiteY3" fmla="*/ 198394 h 2652715"/>
                <a:gd name="connsiteX4" fmla="*/ 2236754 w 2540000"/>
                <a:gd name="connsiteY4" fmla="*/ 2171146 h 2652715"/>
                <a:gd name="connsiteX5" fmla="*/ 2204774 w 2540000"/>
                <a:gd name="connsiteY5" fmla="*/ 2203126 h 2652715"/>
                <a:gd name="connsiteX6" fmla="*/ 2186044 w 2540000"/>
                <a:gd name="connsiteY6" fmla="*/ 2203126 h 2652715"/>
                <a:gd name="connsiteX7" fmla="*/ 1265911 w 2540000"/>
                <a:gd name="connsiteY7" fmla="*/ 2652715 h 2652715"/>
                <a:gd name="connsiteX8" fmla="*/ 345778 w 2540000"/>
                <a:gd name="connsiteY8" fmla="*/ 2203126 h 2652715"/>
                <a:gd name="connsiteX9" fmla="*/ 335227 w 2540000"/>
                <a:gd name="connsiteY9" fmla="*/ 2203126 h 2652715"/>
                <a:gd name="connsiteX10" fmla="*/ 312614 w 2540000"/>
                <a:gd name="connsiteY10" fmla="*/ 2193760 h 2652715"/>
                <a:gd name="connsiteX11" fmla="*/ 309063 w 2540000"/>
                <a:gd name="connsiteY11" fmla="*/ 2185187 h 2652715"/>
                <a:gd name="connsiteX12" fmla="*/ 303247 w 2540000"/>
                <a:gd name="connsiteY12" fmla="*/ 2182345 h 2652715"/>
                <a:gd name="connsiteX13" fmla="*/ 307105 w 2540000"/>
                <a:gd name="connsiteY13" fmla="*/ 2180460 h 2652715"/>
                <a:gd name="connsiteX14" fmla="*/ 303247 w 2540000"/>
                <a:gd name="connsiteY14" fmla="*/ 2171146 h 2652715"/>
                <a:gd name="connsiteX15" fmla="*/ 303247 w 2540000"/>
                <a:gd name="connsiteY15" fmla="*/ 198394 h 2652715"/>
                <a:gd name="connsiteX16" fmla="*/ 0 w 2540000"/>
                <a:gd name="connsiteY16" fmla="*/ 198394 h 26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40000" h="2652715">
                  <a:moveTo>
                    <a:pt x="49599" y="0"/>
                  </a:moveTo>
                  <a:lnTo>
                    <a:pt x="2490402" y="0"/>
                  </a:lnTo>
                  <a:lnTo>
                    <a:pt x="2540000" y="198394"/>
                  </a:lnTo>
                  <a:lnTo>
                    <a:pt x="2236754" y="198394"/>
                  </a:lnTo>
                  <a:lnTo>
                    <a:pt x="2236754" y="2171146"/>
                  </a:lnTo>
                  <a:cubicBezTo>
                    <a:pt x="2236754" y="2188808"/>
                    <a:pt x="2222436" y="2203126"/>
                    <a:pt x="2204774" y="2203126"/>
                  </a:cubicBezTo>
                  <a:lnTo>
                    <a:pt x="2186044" y="2203126"/>
                  </a:lnTo>
                  <a:lnTo>
                    <a:pt x="1265911" y="2652715"/>
                  </a:lnTo>
                  <a:lnTo>
                    <a:pt x="345778" y="2203126"/>
                  </a:lnTo>
                  <a:lnTo>
                    <a:pt x="335227" y="2203126"/>
                  </a:lnTo>
                  <a:cubicBezTo>
                    <a:pt x="326396" y="2203126"/>
                    <a:pt x="318401" y="2199547"/>
                    <a:pt x="312614" y="2193760"/>
                  </a:cubicBezTo>
                  <a:lnTo>
                    <a:pt x="309063" y="2185187"/>
                  </a:lnTo>
                  <a:lnTo>
                    <a:pt x="303247" y="2182345"/>
                  </a:lnTo>
                  <a:lnTo>
                    <a:pt x="307105" y="2180460"/>
                  </a:lnTo>
                  <a:lnTo>
                    <a:pt x="303247" y="2171146"/>
                  </a:lnTo>
                  <a:lnTo>
                    <a:pt x="303247" y="198394"/>
                  </a:lnTo>
                  <a:lnTo>
                    <a:pt x="0" y="198394"/>
                  </a:lnTo>
                  <a:close/>
                </a:path>
              </a:pathLst>
            </a:custGeom>
            <a:solidFill>
              <a:srgbClr val="3E3E3E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C855EF0-9C68-4070-9B5A-DE811DBEFDA3}"/>
                </a:ext>
              </a:extLst>
            </p:cNvPr>
            <p:cNvSpPr/>
            <p:nvPr/>
          </p:nvSpPr>
          <p:spPr>
            <a:xfrm>
              <a:off x="6934200" y="0"/>
              <a:ext cx="45719" cy="6868897"/>
            </a:xfrm>
            <a:prstGeom prst="rect">
              <a:avLst/>
            </a:prstGeom>
            <a:solidFill>
              <a:srgbClr val="3E3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FA27D1F-14EB-4B5D-B032-558CEBE2A77B}"/>
                </a:ext>
              </a:extLst>
            </p:cNvPr>
            <p:cNvSpPr/>
            <p:nvPr/>
          </p:nvSpPr>
          <p:spPr>
            <a:xfrm>
              <a:off x="-25450" y="-6078"/>
              <a:ext cx="45719" cy="6868897"/>
            </a:xfrm>
            <a:prstGeom prst="rect">
              <a:avLst/>
            </a:prstGeom>
            <a:solidFill>
              <a:srgbClr val="3E3E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C02D01D-EA36-4697-8122-629260415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240" y="-6078"/>
            <a:ext cx="6092195" cy="3030249"/>
          </a:xfrm>
          <a:custGeom>
            <a:avLst/>
            <a:gdLst>
              <a:gd name="connsiteX0" fmla="*/ 0 w 6092195"/>
              <a:gd name="connsiteY0" fmla="*/ 0 h 3030249"/>
              <a:gd name="connsiteX1" fmla="*/ 6092195 w 6092195"/>
              <a:gd name="connsiteY1" fmla="*/ 0 h 3030249"/>
              <a:gd name="connsiteX2" fmla="*/ 3205774 w 6092195"/>
              <a:gd name="connsiteY2" fmla="*/ 3030249 h 303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2195" h="3030249">
                <a:moveTo>
                  <a:pt x="0" y="0"/>
                </a:moveTo>
                <a:lnTo>
                  <a:pt x="6092195" y="0"/>
                </a:lnTo>
                <a:lnTo>
                  <a:pt x="3205774" y="303024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2878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F67232A-57BC-43E6-B4C1-C47DD56C1C8E}"/>
              </a:ext>
            </a:extLst>
          </p:cNvPr>
          <p:cNvGrpSpPr/>
          <p:nvPr userDrawn="1"/>
        </p:nvGrpSpPr>
        <p:grpSpPr>
          <a:xfrm>
            <a:off x="1200150" y="484852"/>
            <a:ext cx="3676650" cy="5987134"/>
            <a:chOff x="1200150" y="356516"/>
            <a:chExt cx="3676650" cy="5987134"/>
          </a:xfrm>
          <a:solidFill>
            <a:srgbClr val="F4D461"/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EB63229-142D-43B6-84F6-B4E477C7EF1D}"/>
                </a:ext>
              </a:extLst>
            </p:cNvPr>
            <p:cNvGrpSpPr/>
            <p:nvPr/>
          </p:nvGrpSpPr>
          <p:grpSpPr>
            <a:xfrm>
              <a:off x="1200150" y="356516"/>
              <a:ext cx="3676650" cy="5987134"/>
              <a:chOff x="1200150" y="356516"/>
              <a:chExt cx="3676650" cy="5987134"/>
            </a:xfrm>
            <a:grpFill/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E6BD025-0191-4EA6-8F76-EE702E3263B0}"/>
                  </a:ext>
                </a:extLst>
              </p:cNvPr>
              <p:cNvSpPr/>
              <p:nvPr/>
            </p:nvSpPr>
            <p:spPr>
              <a:xfrm>
                <a:off x="1200150" y="552450"/>
                <a:ext cx="3676650" cy="5791200"/>
              </a:xfrm>
              <a:prstGeom prst="round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EC78333-1A54-4926-98D7-3A4BCAF42736}"/>
                  </a:ext>
                </a:extLst>
              </p:cNvPr>
              <p:cNvSpPr/>
              <p:nvPr/>
            </p:nvSpPr>
            <p:spPr>
              <a:xfrm>
                <a:off x="1200150" y="356516"/>
                <a:ext cx="3676650" cy="5791200"/>
              </a:xfrm>
              <a:prstGeom prst="roundRect">
                <a:avLst/>
              </a:prstGeom>
              <a:grp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5" name="Flowchart: Terminator 4">
              <a:extLst>
                <a:ext uri="{FF2B5EF4-FFF2-40B4-BE49-F238E27FC236}">
                  <a16:creationId xmlns:a16="http://schemas.microsoft.com/office/drawing/2014/main" id="{EC0C44E6-324A-4722-A6CE-2223A9448840}"/>
                </a:ext>
              </a:extLst>
            </p:cNvPr>
            <p:cNvSpPr/>
            <p:nvPr/>
          </p:nvSpPr>
          <p:spPr>
            <a:xfrm>
              <a:off x="2633662" y="622544"/>
              <a:ext cx="809625" cy="104775"/>
            </a:xfrm>
            <a:prstGeom prst="flowChartTerminator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D357DE52-218C-4724-9003-2ACD6F681C43}"/>
                </a:ext>
              </a:extLst>
            </p:cNvPr>
            <p:cNvSpPr/>
            <p:nvPr/>
          </p:nvSpPr>
          <p:spPr>
            <a:xfrm>
              <a:off x="3696674" y="584931"/>
              <a:ext cx="180000" cy="180000"/>
            </a:xfrm>
            <a:prstGeom prst="flowChartConnector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CC6280AC-EAF4-4783-B5BF-C94610E15015}"/>
                </a:ext>
              </a:extLst>
            </p:cNvPr>
            <p:cNvSpPr/>
            <p:nvPr/>
          </p:nvSpPr>
          <p:spPr>
            <a:xfrm>
              <a:off x="4021648" y="638931"/>
              <a:ext cx="72000" cy="72000"/>
            </a:xfrm>
            <a:prstGeom prst="flowChartConnector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" name="Flowchart: Terminator 7">
              <a:extLst>
                <a:ext uri="{FF2B5EF4-FFF2-40B4-BE49-F238E27FC236}">
                  <a16:creationId xmlns:a16="http://schemas.microsoft.com/office/drawing/2014/main" id="{81460201-2369-43AA-8A26-B24C2AB4F64C}"/>
                </a:ext>
              </a:extLst>
            </p:cNvPr>
            <p:cNvSpPr/>
            <p:nvPr/>
          </p:nvSpPr>
          <p:spPr>
            <a:xfrm>
              <a:off x="2583655" y="5776241"/>
              <a:ext cx="909638" cy="228600"/>
            </a:xfrm>
            <a:prstGeom prst="flowChartTerminator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Arrow: Circular 9">
              <a:extLst>
                <a:ext uri="{FF2B5EF4-FFF2-40B4-BE49-F238E27FC236}">
                  <a16:creationId xmlns:a16="http://schemas.microsoft.com/office/drawing/2014/main" id="{C5DA32F1-A5EA-4990-8E7C-06738E37E59C}"/>
                </a:ext>
              </a:extLst>
            </p:cNvPr>
            <p:cNvSpPr/>
            <p:nvPr/>
          </p:nvSpPr>
          <p:spPr>
            <a:xfrm rot="16200000" flipV="1">
              <a:off x="1644253" y="5573836"/>
              <a:ext cx="335756" cy="633412"/>
            </a:xfrm>
            <a:prstGeom prst="circularArrow">
              <a:avLst>
                <a:gd name="adj1" fmla="val 4968"/>
                <a:gd name="adj2" fmla="val 1101387"/>
                <a:gd name="adj3" fmla="val 20452541"/>
                <a:gd name="adj4" fmla="val 10723919"/>
                <a:gd name="adj5" fmla="val 643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chemeClr val="tx1"/>
                </a:solidFill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6299ECB-5A49-4449-B34D-AAA6404B850D}"/>
                </a:ext>
              </a:extLst>
            </p:cNvPr>
            <p:cNvGrpSpPr/>
            <p:nvPr/>
          </p:nvGrpSpPr>
          <p:grpSpPr>
            <a:xfrm>
              <a:off x="3954064" y="5802692"/>
              <a:ext cx="207168" cy="149090"/>
              <a:chOff x="702469" y="5573574"/>
              <a:chExt cx="207168" cy="149090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803DB86-B8C9-46B5-8D3D-A3FBA70915C5}"/>
                  </a:ext>
                </a:extLst>
              </p:cNvPr>
              <p:cNvSpPr/>
              <p:nvPr/>
            </p:nvSpPr>
            <p:spPr>
              <a:xfrm>
                <a:off x="733425" y="5573574"/>
                <a:ext cx="176212" cy="11958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FCA76AE-5782-4BAC-A7B1-FFBAE6D9CC7B}"/>
                  </a:ext>
                </a:extLst>
              </p:cNvPr>
              <p:cNvSpPr/>
              <p:nvPr/>
            </p:nvSpPr>
            <p:spPr>
              <a:xfrm>
                <a:off x="702469" y="5603081"/>
                <a:ext cx="176212" cy="11958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2691D9-D373-4755-A93A-4DFEBE03C5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8275" y="999202"/>
            <a:ext cx="3200400" cy="4762500"/>
          </a:xfrm>
          <a:custGeom>
            <a:avLst/>
            <a:gdLst>
              <a:gd name="connsiteX0" fmla="*/ 0 w 3200400"/>
              <a:gd name="connsiteY0" fmla="*/ 0 h 4762500"/>
              <a:gd name="connsiteX1" fmla="*/ 3200400 w 3200400"/>
              <a:gd name="connsiteY1" fmla="*/ 0 h 4762500"/>
              <a:gd name="connsiteX2" fmla="*/ 3200400 w 3200400"/>
              <a:gd name="connsiteY2" fmla="*/ 4762500 h 4762500"/>
              <a:gd name="connsiteX3" fmla="*/ 0 w 3200400"/>
              <a:gd name="connsiteY3" fmla="*/ 4762500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4762500">
                <a:moveTo>
                  <a:pt x="0" y="0"/>
                </a:moveTo>
                <a:lnTo>
                  <a:pt x="3200400" y="0"/>
                </a:lnTo>
                <a:lnTo>
                  <a:pt x="3200400" y="4762500"/>
                </a:lnTo>
                <a:lnTo>
                  <a:pt x="0" y="47625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7030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AF98F20-90A5-4CD1-9905-2F6066EFED93}"/>
              </a:ext>
            </a:extLst>
          </p:cNvPr>
          <p:cNvGrpSpPr/>
          <p:nvPr userDrawn="1"/>
        </p:nvGrpSpPr>
        <p:grpSpPr>
          <a:xfrm>
            <a:off x="4314032" y="1123950"/>
            <a:ext cx="3563937" cy="4914900"/>
            <a:chOff x="4314032" y="1123950"/>
            <a:chExt cx="3563937" cy="49149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13D9556-C5D9-4858-A3B8-001DA06B14C0}"/>
                </a:ext>
              </a:extLst>
            </p:cNvPr>
            <p:cNvSpPr/>
            <p:nvPr userDrawn="1"/>
          </p:nvSpPr>
          <p:spPr>
            <a:xfrm>
              <a:off x="4314032" y="1123950"/>
              <a:ext cx="3563937" cy="4914900"/>
            </a:xfrm>
            <a:prstGeom prst="roundRect">
              <a:avLst>
                <a:gd name="adj" fmla="val 490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99F760A-6B4B-4F9F-972C-D8EBE5C7ED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957888" y="5686424"/>
              <a:ext cx="276225" cy="276225"/>
            </a:xfrm>
            <a:prstGeom prst="rect">
              <a:avLst/>
            </a:prstGeom>
            <a:noFill/>
          </p:spPr>
        </p:pic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891F97-58DA-4DCA-A730-D0D64DACA3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43425" y="1409700"/>
            <a:ext cx="3105150" cy="4114800"/>
          </a:xfrm>
          <a:custGeom>
            <a:avLst/>
            <a:gdLst>
              <a:gd name="connsiteX0" fmla="*/ 0 w 3105150"/>
              <a:gd name="connsiteY0" fmla="*/ 0 h 4114800"/>
              <a:gd name="connsiteX1" fmla="*/ 3105150 w 3105150"/>
              <a:gd name="connsiteY1" fmla="*/ 0 h 4114800"/>
              <a:gd name="connsiteX2" fmla="*/ 3105150 w 3105150"/>
              <a:gd name="connsiteY2" fmla="*/ 4114800 h 4114800"/>
              <a:gd name="connsiteX3" fmla="*/ 0 w 3105150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5150" h="4114800">
                <a:moveTo>
                  <a:pt x="0" y="0"/>
                </a:moveTo>
                <a:lnTo>
                  <a:pt x="3105150" y="0"/>
                </a:lnTo>
                <a:lnTo>
                  <a:pt x="3105150" y="4114800"/>
                </a:lnTo>
                <a:lnTo>
                  <a:pt x="0" y="41148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545B859-C335-47E0-977C-73C06FCE8F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34925"/>
            <a:ext cx="10515600" cy="1325563"/>
          </a:xfrm>
        </p:spPr>
        <p:txBody>
          <a:bodyPr/>
          <a:lstStyle>
            <a:lvl1pPr algn="ctr">
              <a:defRPr>
                <a:latin typeface="Closeness" pitchFamily="2" charset="0"/>
              </a:defRPr>
            </a:lvl1pPr>
          </a:lstStyle>
          <a:p>
            <a:r>
              <a:rPr lang="en-ID" dirty="0"/>
              <a:t>DEFINISI KONSEP</a:t>
            </a:r>
          </a:p>
        </p:txBody>
      </p:sp>
    </p:spTree>
    <p:extLst>
      <p:ext uri="{BB962C8B-B14F-4D97-AF65-F5344CB8AC3E}">
        <p14:creationId xmlns:p14="http://schemas.microsoft.com/office/powerpoint/2010/main" val="54548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FDDF22B-A2BB-49B9-99B8-C07072619E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9429" y="1973941"/>
            <a:ext cx="3204000" cy="3204000"/>
          </a:xfrm>
          <a:custGeom>
            <a:avLst/>
            <a:gdLst>
              <a:gd name="connsiteX0" fmla="*/ 1602000 w 3204000"/>
              <a:gd name="connsiteY0" fmla="*/ 0 h 3204000"/>
              <a:gd name="connsiteX1" fmla="*/ 3204000 w 3204000"/>
              <a:gd name="connsiteY1" fmla="*/ 1602000 h 3204000"/>
              <a:gd name="connsiteX2" fmla="*/ 1602000 w 3204000"/>
              <a:gd name="connsiteY2" fmla="*/ 3204000 h 3204000"/>
              <a:gd name="connsiteX3" fmla="*/ 0 w 3204000"/>
              <a:gd name="connsiteY3" fmla="*/ 1602000 h 3204000"/>
              <a:gd name="connsiteX4" fmla="*/ 1602000 w 3204000"/>
              <a:gd name="connsiteY4" fmla="*/ 0 h 32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4000" h="3204000">
                <a:moveTo>
                  <a:pt x="1602000" y="0"/>
                </a:moveTo>
                <a:cubicBezTo>
                  <a:pt x="2486760" y="0"/>
                  <a:pt x="3204000" y="717240"/>
                  <a:pt x="3204000" y="1602000"/>
                </a:cubicBezTo>
                <a:cubicBezTo>
                  <a:pt x="3204000" y="2486760"/>
                  <a:pt x="2486760" y="3204000"/>
                  <a:pt x="1602000" y="3204000"/>
                </a:cubicBezTo>
                <a:cubicBezTo>
                  <a:pt x="717240" y="3204000"/>
                  <a:pt x="0" y="2486760"/>
                  <a:pt x="0" y="1602000"/>
                </a:cubicBezTo>
                <a:cubicBezTo>
                  <a:pt x="0" y="717240"/>
                  <a:pt x="717240" y="0"/>
                  <a:pt x="1602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B8B566E-B8B4-4A9B-8295-D2E68A96D707}"/>
              </a:ext>
            </a:extLst>
          </p:cNvPr>
          <p:cNvGrpSpPr/>
          <p:nvPr userDrawn="1"/>
        </p:nvGrpSpPr>
        <p:grpSpPr>
          <a:xfrm>
            <a:off x="10655380" y="1327"/>
            <a:ext cx="1692571" cy="1174652"/>
            <a:chOff x="10194839" y="0"/>
            <a:chExt cx="2168611" cy="153603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5C6EBE1-34E8-47FA-B1BA-CE3874FBED87}"/>
                </a:ext>
              </a:extLst>
            </p:cNvPr>
            <p:cNvGrpSpPr/>
            <p:nvPr/>
          </p:nvGrpSpPr>
          <p:grpSpPr>
            <a:xfrm>
              <a:off x="10194839" y="0"/>
              <a:ext cx="2168611" cy="1536032"/>
              <a:chOff x="8396288" y="0"/>
              <a:chExt cx="4114800" cy="2848347"/>
            </a:xfrm>
          </p:grpSpPr>
          <p:sp>
            <p:nvSpPr>
              <p:cNvPr id="22" name="Parallelogram 21">
                <a:extLst>
                  <a:ext uri="{FF2B5EF4-FFF2-40B4-BE49-F238E27FC236}">
                    <a16:creationId xmlns:a16="http://schemas.microsoft.com/office/drawing/2014/main" id="{8637EE4C-5DED-4CEA-B289-73BC603879A9}"/>
                  </a:ext>
                </a:extLst>
              </p:cNvPr>
              <p:cNvSpPr/>
              <p:nvPr/>
            </p:nvSpPr>
            <p:spPr>
              <a:xfrm flipH="1">
                <a:off x="10217942" y="797"/>
                <a:ext cx="1116807" cy="1023255"/>
              </a:xfrm>
              <a:prstGeom prst="parallelogram">
                <a:avLst>
                  <a:gd name="adj" fmla="val 77308"/>
                </a:avLst>
              </a:prstGeom>
              <a:solidFill>
                <a:srgbClr val="C02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3" name="Parallelogram 22">
                <a:extLst>
                  <a:ext uri="{FF2B5EF4-FFF2-40B4-BE49-F238E27FC236}">
                    <a16:creationId xmlns:a16="http://schemas.microsoft.com/office/drawing/2014/main" id="{197B6A53-5FCA-4D8C-B0F5-F65CD80B402B}"/>
                  </a:ext>
                </a:extLst>
              </p:cNvPr>
              <p:cNvSpPr/>
              <p:nvPr/>
            </p:nvSpPr>
            <p:spPr>
              <a:xfrm flipH="1">
                <a:off x="9720263" y="797"/>
                <a:ext cx="1685925" cy="1670957"/>
              </a:xfrm>
              <a:prstGeom prst="parallelogram">
                <a:avLst>
                  <a:gd name="adj" fmla="val 77308"/>
                </a:avLst>
              </a:prstGeom>
              <a:solidFill>
                <a:srgbClr val="F4D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Parallelogram 23">
                <a:extLst>
                  <a:ext uri="{FF2B5EF4-FFF2-40B4-BE49-F238E27FC236}">
                    <a16:creationId xmlns:a16="http://schemas.microsoft.com/office/drawing/2014/main" id="{1732A5DF-E822-4B94-8693-FE8729418261}"/>
                  </a:ext>
                </a:extLst>
              </p:cNvPr>
              <p:cNvSpPr/>
              <p:nvPr/>
            </p:nvSpPr>
            <p:spPr>
              <a:xfrm flipH="1">
                <a:off x="10191750" y="1390650"/>
                <a:ext cx="1600200" cy="1447802"/>
              </a:xfrm>
              <a:prstGeom prst="parallelogram">
                <a:avLst>
                  <a:gd name="adj" fmla="val 77758"/>
                </a:avLst>
              </a:prstGeom>
              <a:solidFill>
                <a:srgbClr val="95B7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Parallelogram 24">
                <a:extLst>
                  <a:ext uri="{FF2B5EF4-FFF2-40B4-BE49-F238E27FC236}">
                    <a16:creationId xmlns:a16="http://schemas.microsoft.com/office/drawing/2014/main" id="{D8978097-731A-4A65-BF1A-9E2E4DDC5AD4}"/>
                  </a:ext>
                </a:extLst>
              </p:cNvPr>
              <p:cNvSpPr/>
              <p:nvPr/>
            </p:nvSpPr>
            <p:spPr>
              <a:xfrm>
                <a:off x="8953500" y="0"/>
                <a:ext cx="800100" cy="800102"/>
              </a:xfrm>
              <a:prstGeom prst="parallelogram">
                <a:avLst>
                  <a:gd name="adj" fmla="val 67299"/>
                </a:avLst>
              </a:prstGeom>
              <a:solidFill>
                <a:srgbClr val="DC7B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52A51C4E-2819-4A1D-A5BD-A368EBA71C9D}"/>
                  </a:ext>
                </a:extLst>
              </p:cNvPr>
              <p:cNvSpPr/>
              <p:nvPr/>
            </p:nvSpPr>
            <p:spPr>
              <a:xfrm flipH="1">
                <a:off x="9096375" y="0"/>
                <a:ext cx="1600200" cy="1447802"/>
              </a:xfrm>
              <a:prstGeom prst="parallelogram">
                <a:avLst>
                  <a:gd name="adj" fmla="val 77758"/>
                </a:avLst>
              </a:prstGeom>
              <a:solidFill>
                <a:srgbClr val="C02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3A0A29B2-C7C0-489C-9D50-F1BA6F441095}"/>
                  </a:ext>
                </a:extLst>
              </p:cNvPr>
              <p:cNvSpPr/>
              <p:nvPr/>
            </p:nvSpPr>
            <p:spPr>
              <a:xfrm>
                <a:off x="10248900" y="0"/>
                <a:ext cx="1600200" cy="1447802"/>
              </a:xfrm>
              <a:prstGeom prst="parallelogram">
                <a:avLst>
                  <a:gd name="adj" fmla="val 77758"/>
                </a:avLst>
              </a:prstGeom>
              <a:solidFill>
                <a:srgbClr val="F7BA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7B562134-A846-4700-9058-90E873F9F65F}"/>
                  </a:ext>
                </a:extLst>
              </p:cNvPr>
              <p:cNvSpPr/>
              <p:nvPr/>
            </p:nvSpPr>
            <p:spPr>
              <a:xfrm flipH="1">
                <a:off x="8396288" y="0"/>
                <a:ext cx="800100" cy="800102"/>
              </a:xfrm>
              <a:prstGeom prst="parallelogram">
                <a:avLst>
                  <a:gd name="adj" fmla="val 67299"/>
                </a:avLst>
              </a:prstGeom>
              <a:solidFill>
                <a:srgbClr val="3392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1123FC15-AB25-4D6B-AAAD-19FBCB5FC1FD}"/>
                  </a:ext>
                </a:extLst>
              </p:cNvPr>
              <p:cNvSpPr/>
              <p:nvPr/>
            </p:nvSpPr>
            <p:spPr>
              <a:xfrm>
                <a:off x="11406187" y="2019671"/>
                <a:ext cx="1104901" cy="828676"/>
              </a:xfrm>
              <a:prstGeom prst="parallelogram">
                <a:avLst>
                  <a:gd name="adj" fmla="val 77758"/>
                </a:avLst>
              </a:prstGeom>
              <a:solidFill>
                <a:srgbClr val="3392D3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D3BF8478-5ED2-4B90-BAAF-7CFB0A48316E}"/>
                  </a:ext>
                </a:extLst>
              </p:cNvPr>
              <p:cNvSpPr/>
              <p:nvPr/>
            </p:nvSpPr>
            <p:spPr>
              <a:xfrm>
                <a:off x="11091863" y="800102"/>
                <a:ext cx="1095376" cy="871652"/>
              </a:xfrm>
              <a:prstGeom prst="parallelogram">
                <a:avLst>
                  <a:gd name="adj" fmla="val 77308"/>
                </a:avLst>
              </a:prstGeom>
              <a:solidFill>
                <a:srgbClr val="2C3B4E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7513E04A-B53A-4C8C-BB97-21D37A9E0E31}"/>
                  </a:ext>
                </a:extLst>
              </p:cNvPr>
              <p:cNvSpPr/>
              <p:nvPr/>
            </p:nvSpPr>
            <p:spPr>
              <a:xfrm>
                <a:off x="11091863" y="797"/>
                <a:ext cx="1116807" cy="1023255"/>
              </a:xfrm>
              <a:prstGeom prst="parallelogram">
                <a:avLst>
                  <a:gd name="adj" fmla="val 77308"/>
                </a:avLst>
              </a:prstGeom>
              <a:solidFill>
                <a:srgbClr val="DC7B85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CF4B83B5-D8EC-4C96-BF3E-5E6584D3688E}"/>
                </a:ext>
              </a:extLst>
            </p:cNvPr>
            <p:cNvSpPr/>
            <p:nvPr/>
          </p:nvSpPr>
          <p:spPr>
            <a:xfrm>
              <a:off x="11799867" y="775582"/>
              <a:ext cx="421674" cy="431472"/>
            </a:xfrm>
            <a:prstGeom prst="parallelogram">
              <a:avLst>
                <a:gd name="adj" fmla="val 67299"/>
              </a:avLst>
            </a:prstGeom>
            <a:solidFill>
              <a:srgbClr val="DC7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E7741F3-A5FD-4CDB-B54F-13AA8B155C59}"/>
                </a:ext>
              </a:extLst>
            </p:cNvPr>
            <p:cNvSpPr/>
            <p:nvPr/>
          </p:nvSpPr>
          <p:spPr>
            <a:xfrm flipH="1">
              <a:off x="11506201" y="775582"/>
              <a:ext cx="421674" cy="431472"/>
            </a:xfrm>
            <a:prstGeom prst="parallelogram">
              <a:avLst>
                <a:gd name="adj" fmla="val 67299"/>
              </a:avLst>
            </a:prstGeom>
            <a:solidFill>
              <a:srgbClr val="3392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1AD1C52-A824-4483-B7BB-E9DF98A94726}"/>
              </a:ext>
            </a:extLst>
          </p:cNvPr>
          <p:cNvSpPr/>
          <p:nvPr userDrawn="1"/>
        </p:nvSpPr>
        <p:spPr>
          <a:xfrm>
            <a:off x="6115050" y="2450670"/>
            <a:ext cx="2008893" cy="3108568"/>
          </a:xfrm>
          <a:custGeom>
            <a:avLst/>
            <a:gdLst>
              <a:gd name="connsiteX0" fmla="*/ 1518656 w 2008893"/>
              <a:gd name="connsiteY0" fmla="*/ 0 h 3108568"/>
              <a:gd name="connsiteX1" fmla="*/ 2008893 w 2008893"/>
              <a:gd name="connsiteY1" fmla="*/ 161700 h 3108568"/>
              <a:gd name="connsiteX2" fmla="*/ 1707368 w 2008893"/>
              <a:gd name="connsiteY2" fmla="*/ 161700 h 3108568"/>
              <a:gd name="connsiteX3" fmla="*/ 1721975 w 2008893"/>
              <a:gd name="connsiteY3" fmla="*/ 185744 h 3108568"/>
              <a:gd name="connsiteX4" fmla="*/ 1960950 w 2008893"/>
              <a:gd name="connsiteY4" fmla="*/ 1129530 h 3108568"/>
              <a:gd name="connsiteX5" fmla="*/ 183394 w 2008893"/>
              <a:gd name="connsiteY5" fmla="*/ 3099307 h 3108568"/>
              <a:gd name="connsiteX6" fmla="*/ 0 w 2008893"/>
              <a:gd name="connsiteY6" fmla="*/ 3108568 h 3108568"/>
              <a:gd name="connsiteX7" fmla="*/ 0 w 2008893"/>
              <a:gd name="connsiteY7" fmla="*/ 2740882 h 3108568"/>
              <a:gd name="connsiteX8" fmla="*/ 145800 w 2008893"/>
              <a:gd name="connsiteY8" fmla="*/ 2733520 h 3108568"/>
              <a:gd name="connsiteX9" fmla="*/ 1593264 w 2008893"/>
              <a:gd name="connsiteY9" fmla="*/ 1129530 h 3108568"/>
              <a:gd name="connsiteX10" fmla="*/ 1317906 w 2008893"/>
              <a:gd name="connsiteY10" fmla="*/ 228070 h 3108568"/>
              <a:gd name="connsiteX11" fmla="*/ 1268276 w 2008893"/>
              <a:gd name="connsiteY11" fmla="*/ 161700 h 3108568"/>
              <a:gd name="connsiteX12" fmla="*/ 1028418 w 2008893"/>
              <a:gd name="connsiteY12" fmla="*/ 161700 h 3108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8893" h="3108568">
                <a:moveTo>
                  <a:pt x="1518656" y="0"/>
                </a:moveTo>
                <a:lnTo>
                  <a:pt x="2008893" y="161700"/>
                </a:lnTo>
                <a:lnTo>
                  <a:pt x="1707368" y="161700"/>
                </a:lnTo>
                <a:lnTo>
                  <a:pt x="1721975" y="185744"/>
                </a:lnTo>
                <a:cubicBezTo>
                  <a:pt x="1874380" y="466297"/>
                  <a:pt x="1960950" y="787804"/>
                  <a:pt x="1960950" y="1129530"/>
                </a:cubicBezTo>
                <a:cubicBezTo>
                  <a:pt x="1960950" y="2154709"/>
                  <a:pt x="1181821" y="2997912"/>
                  <a:pt x="183394" y="3099307"/>
                </a:cubicBezTo>
                <a:lnTo>
                  <a:pt x="0" y="3108568"/>
                </a:lnTo>
                <a:lnTo>
                  <a:pt x="0" y="2740882"/>
                </a:lnTo>
                <a:lnTo>
                  <a:pt x="145800" y="2733520"/>
                </a:lnTo>
                <a:cubicBezTo>
                  <a:pt x="958819" y="2650953"/>
                  <a:pt x="1593264" y="1964332"/>
                  <a:pt x="1593264" y="1129530"/>
                </a:cubicBezTo>
                <a:cubicBezTo>
                  <a:pt x="1593264" y="795609"/>
                  <a:pt x="1491753" y="485397"/>
                  <a:pt x="1317906" y="228070"/>
                </a:cubicBezTo>
                <a:lnTo>
                  <a:pt x="1268276" y="161700"/>
                </a:lnTo>
                <a:lnTo>
                  <a:pt x="1028418" y="161700"/>
                </a:lnTo>
                <a:close/>
              </a:path>
            </a:pathLst>
          </a:custGeom>
          <a:solidFill>
            <a:srgbClr val="C02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ACC042B-7270-4D55-B2DF-EDD6702A9DD6}"/>
              </a:ext>
            </a:extLst>
          </p:cNvPr>
          <p:cNvSpPr/>
          <p:nvPr userDrawn="1"/>
        </p:nvSpPr>
        <p:spPr>
          <a:xfrm flipH="1" flipV="1">
            <a:off x="4082570" y="1600200"/>
            <a:ext cx="2064456" cy="3102750"/>
          </a:xfrm>
          <a:custGeom>
            <a:avLst/>
            <a:gdLst>
              <a:gd name="connsiteX0" fmla="*/ 36513 w 2064456"/>
              <a:gd name="connsiteY0" fmla="*/ 3102750 h 3102750"/>
              <a:gd name="connsiteX1" fmla="*/ 0 w 2064456"/>
              <a:gd name="connsiteY1" fmla="*/ 3100906 h 3102750"/>
              <a:gd name="connsiteX2" fmla="*/ 0 w 2064456"/>
              <a:gd name="connsiteY2" fmla="*/ 2733220 h 3102750"/>
              <a:gd name="connsiteX3" fmla="*/ 36513 w 2064456"/>
              <a:gd name="connsiteY3" fmla="*/ 2735064 h 3102750"/>
              <a:gd name="connsiteX4" fmla="*/ 1648827 w 2064456"/>
              <a:gd name="connsiteY4" fmla="*/ 1122750 h 3102750"/>
              <a:gd name="connsiteX5" fmla="*/ 1373469 w 2064456"/>
              <a:gd name="connsiteY5" fmla="*/ 221290 h 3102750"/>
              <a:gd name="connsiteX6" fmla="*/ 1328908 w 2064456"/>
              <a:gd name="connsiteY6" fmla="*/ 161700 h 3102750"/>
              <a:gd name="connsiteX7" fmla="*/ 1083981 w 2064456"/>
              <a:gd name="connsiteY7" fmla="*/ 161700 h 3102750"/>
              <a:gd name="connsiteX8" fmla="*/ 1574219 w 2064456"/>
              <a:gd name="connsiteY8" fmla="*/ 0 h 3102750"/>
              <a:gd name="connsiteX9" fmla="*/ 2064456 w 2064456"/>
              <a:gd name="connsiteY9" fmla="*/ 161700 h 3102750"/>
              <a:gd name="connsiteX10" fmla="*/ 1767050 w 2064456"/>
              <a:gd name="connsiteY10" fmla="*/ 161700 h 3102750"/>
              <a:gd name="connsiteX11" fmla="*/ 1777538 w 2064456"/>
              <a:gd name="connsiteY11" fmla="*/ 178964 h 3102750"/>
              <a:gd name="connsiteX12" fmla="*/ 2016513 w 2064456"/>
              <a:gd name="connsiteY12" fmla="*/ 1122750 h 3102750"/>
              <a:gd name="connsiteX13" fmla="*/ 36513 w 2064456"/>
              <a:gd name="connsiteY13" fmla="*/ 3102750 h 310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64456" h="3102750">
                <a:moveTo>
                  <a:pt x="36513" y="3102750"/>
                </a:moveTo>
                <a:lnTo>
                  <a:pt x="0" y="3100906"/>
                </a:lnTo>
                <a:lnTo>
                  <a:pt x="0" y="2733220"/>
                </a:lnTo>
                <a:lnTo>
                  <a:pt x="36513" y="2735064"/>
                </a:lnTo>
                <a:cubicBezTo>
                  <a:pt x="926969" y="2735064"/>
                  <a:pt x="1648827" y="2013206"/>
                  <a:pt x="1648827" y="1122750"/>
                </a:cubicBezTo>
                <a:cubicBezTo>
                  <a:pt x="1648827" y="788829"/>
                  <a:pt x="1547315" y="478617"/>
                  <a:pt x="1373469" y="221290"/>
                </a:cubicBezTo>
                <a:lnTo>
                  <a:pt x="1328908" y="161700"/>
                </a:lnTo>
                <a:lnTo>
                  <a:pt x="1083981" y="161700"/>
                </a:lnTo>
                <a:lnTo>
                  <a:pt x="1574219" y="0"/>
                </a:lnTo>
                <a:lnTo>
                  <a:pt x="2064456" y="161700"/>
                </a:lnTo>
                <a:lnTo>
                  <a:pt x="1767050" y="161700"/>
                </a:lnTo>
                <a:lnTo>
                  <a:pt x="1777538" y="178964"/>
                </a:lnTo>
                <a:cubicBezTo>
                  <a:pt x="1929943" y="459517"/>
                  <a:pt x="2016513" y="781024"/>
                  <a:pt x="2016513" y="1122750"/>
                </a:cubicBezTo>
                <a:cubicBezTo>
                  <a:pt x="2016513" y="2216274"/>
                  <a:pt x="1130037" y="3102750"/>
                  <a:pt x="36513" y="3102750"/>
                </a:cubicBezTo>
                <a:close/>
              </a:path>
            </a:pathLst>
          </a:custGeom>
          <a:solidFill>
            <a:srgbClr val="95B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36A26-5EB4-41E8-9F12-98F63E461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008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46BB64D-5353-4972-BC0D-F0CAFF3F03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179" y="1828800"/>
            <a:ext cx="3633871" cy="37306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48AC46A9-8745-47DD-9B84-41438D161A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30900" y="1828800"/>
            <a:ext cx="3633871" cy="37306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7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2" grpId="0" animBg="1"/>
      <p:bldP spid="33" grpId="0" animBg="1"/>
      <p:bldP spid="2" grpId="0"/>
      <p:bldP spid="35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B9FBA9-FB84-414C-9520-4A632475F89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6000" y="2079000"/>
            <a:ext cx="2700000" cy="2700000"/>
          </a:xfrm>
          <a:custGeom>
            <a:avLst/>
            <a:gdLst>
              <a:gd name="connsiteX0" fmla="*/ 1350000 w 2700000"/>
              <a:gd name="connsiteY0" fmla="*/ 0 h 2700000"/>
              <a:gd name="connsiteX1" fmla="*/ 2700000 w 2700000"/>
              <a:gd name="connsiteY1" fmla="*/ 1350000 h 2700000"/>
              <a:gd name="connsiteX2" fmla="*/ 1350000 w 2700000"/>
              <a:gd name="connsiteY2" fmla="*/ 2700000 h 2700000"/>
              <a:gd name="connsiteX3" fmla="*/ 0 w 2700000"/>
              <a:gd name="connsiteY3" fmla="*/ 1350000 h 2700000"/>
              <a:gd name="connsiteX4" fmla="*/ 1350000 w 2700000"/>
              <a:gd name="connsiteY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0" h="2700000">
                <a:moveTo>
                  <a:pt x="1350000" y="0"/>
                </a:moveTo>
                <a:cubicBezTo>
                  <a:pt x="2095584" y="0"/>
                  <a:pt x="2700000" y="604416"/>
                  <a:pt x="2700000" y="1350000"/>
                </a:cubicBezTo>
                <a:cubicBezTo>
                  <a:pt x="2700000" y="2095584"/>
                  <a:pt x="2095584" y="2700000"/>
                  <a:pt x="1350000" y="2700000"/>
                </a:cubicBezTo>
                <a:cubicBezTo>
                  <a:pt x="604416" y="2700000"/>
                  <a:pt x="0" y="2095584"/>
                  <a:pt x="0" y="1350000"/>
                </a:cubicBezTo>
                <a:cubicBezTo>
                  <a:pt x="0" y="604416"/>
                  <a:pt x="604416" y="0"/>
                  <a:pt x="135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EEB610-6CFB-4520-AB78-FCE1D369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3F3B9F-8A04-4FC7-97DA-4619E74226D4}"/>
              </a:ext>
            </a:extLst>
          </p:cNvPr>
          <p:cNvGrpSpPr/>
          <p:nvPr userDrawn="1"/>
        </p:nvGrpSpPr>
        <p:grpSpPr>
          <a:xfrm>
            <a:off x="10194839" y="0"/>
            <a:ext cx="2168611" cy="1536032"/>
            <a:chOff x="10194839" y="0"/>
            <a:chExt cx="2168611" cy="153603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072D833-3D3E-4148-AD9D-63DDFE83F0C7}"/>
                </a:ext>
              </a:extLst>
            </p:cNvPr>
            <p:cNvGrpSpPr/>
            <p:nvPr/>
          </p:nvGrpSpPr>
          <p:grpSpPr>
            <a:xfrm>
              <a:off x="10194839" y="0"/>
              <a:ext cx="2168611" cy="1536032"/>
              <a:chOff x="8396288" y="0"/>
              <a:chExt cx="4114800" cy="2848347"/>
            </a:xfrm>
          </p:grpSpPr>
          <p:sp>
            <p:nvSpPr>
              <p:cNvPr id="25" name="Parallelogram 24">
                <a:extLst>
                  <a:ext uri="{FF2B5EF4-FFF2-40B4-BE49-F238E27FC236}">
                    <a16:creationId xmlns:a16="http://schemas.microsoft.com/office/drawing/2014/main" id="{DE0BBB52-95D3-4657-BA7D-8196C35FC958}"/>
                  </a:ext>
                </a:extLst>
              </p:cNvPr>
              <p:cNvSpPr/>
              <p:nvPr/>
            </p:nvSpPr>
            <p:spPr>
              <a:xfrm flipH="1">
                <a:off x="10217942" y="797"/>
                <a:ext cx="1116807" cy="1023255"/>
              </a:xfrm>
              <a:prstGeom prst="parallelogram">
                <a:avLst>
                  <a:gd name="adj" fmla="val 77308"/>
                </a:avLst>
              </a:prstGeom>
              <a:solidFill>
                <a:srgbClr val="C02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DCAE3EDB-4ED1-4FB4-9769-B52BB2415D85}"/>
                  </a:ext>
                </a:extLst>
              </p:cNvPr>
              <p:cNvSpPr/>
              <p:nvPr/>
            </p:nvSpPr>
            <p:spPr>
              <a:xfrm flipH="1">
                <a:off x="9720263" y="797"/>
                <a:ext cx="1685925" cy="1670957"/>
              </a:xfrm>
              <a:prstGeom prst="parallelogram">
                <a:avLst>
                  <a:gd name="adj" fmla="val 77308"/>
                </a:avLst>
              </a:prstGeom>
              <a:solidFill>
                <a:srgbClr val="F4D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9F767010-AD30-46B3-9A45-9E70D4848893}"/>
                  </a:ext>
                </a:extLst>
              </p:cNvPr>
              <p:cNvSpPr/>
              <p:nvPr/>
            </p:nvSpPr>
            <p:spPr>
              <a:xfrm flipH="1">
                <a:off x="10191750" y="1390650"/>
                <a:ext cx="1600200" cy="1447802"/>
              </a:xfrm>
              <a:prstGeom prst="parallelogram">
                <a:avLst>
                  <a:gd name="adj" fmla="val 77758"/>
                </a:avLst>
              </a:prstGeom>
              <a:solidFill>
                <a:srgbClr val="95B7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A7B8AE63-714A-40C2-9455-95A06B94559D}"/>
                  </a:ext>
                </a:extLst>
              </p:cNvPr>
              <p:cNvSpPr/>
              <p:nvPr/>
            </p:nvSpPr>
            <p:spPr>
              <a:xfrm>
                <a:off x="8953500" y="0"/>
                <a:ext cx="800100" cy="800102"/>
              </a:xfrm>
              <a:prstGeom prst="parallelogram">
                <a:avLst>
                  <a:gd name="adj" fmla="val 67299"/>
                </a:avLst>
              </a:prstGeom>
              <a:solidFill>
                <a:srgbClr val="DC7B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5D004198-6AE3-4E5F-99AD-6D1B5A66CBFD}"/>
                  </a:ext>
                </a:extLst>
              </p:cNvPr>
              <p:cNvSpPr/>
              <p:nvPr/>
            </p:nvSpPr>
            <p:spPr>
              <a:xfrm flipH="1">
                <a:off x="9096375" y="0"/>
                <a:ext cx="1600200" cy="1447802"/>
              </a:xfrm>
              <a:prstGeom prst="parallelogram">
                <a:avLst>
                  <a:gd name="adj" fmla="val 77758"/>
                </a:avLst>
              </a:prstGeom>
              <a:solidFill>
                <a:srgbClr val="C02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38C45685-E6E2-4F90-AADE-67DFC7B8F237}"/>
                  </a:ext>
                </a:extLst>
              </p:cNvPr>
              <p:cNvSpPr/>
              <p:nvPr/>
            </p:nvSpPr>
            <p:spPr>
              <a:xfrm>
                <a:off x="10248900" y="0"/>
                <a:ext cx="1600200" cy="1447802"/>
              </a:xfrm>
              <a:prstGeom prst="parallelogram">
                <a:avLst>
                  <a:gd name="adj" fmla="val 77758"/>
                </a:avLst>
              </a:prstGeom>
              <a:solidFill>
                <a:srgbClr val="F7BA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8F993C0D-BB7E-433C-B755-62054023A8F1}"/>
                  </a:ext>
                </a:extLst>
              </p:cNvPr>
              <p:cNvSpPr/>
              <p:nvPr/>
            </p:nvSpPr>
            <p:spPr>
              <a:xfrm flipH="1">
                <a:off x="8396288" y="0"/>
                <a:ext cx="800100" cy="800102"/>
              </a:xfrm>
              <a:prstGeom prst="parallelogram">
                <a:avLst>
                  <a:gd name="adj" fmla="val 67299"/>
                </a:avLst>
              </a:prstGeom>
              <a:solidFill>
                <a:srgbClr val="3392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6B226800-FBBD-4F7E-A14B-CC36A9245CC2}"/>
                  </a:ext>
                </a:extLst>
              </p:cNvPr>
              <p:cNvSpPr/>
              <p:nvPr/>
            </p:nvSpPr>
            <p:spPr>
              <a:xfrm>
                <a:off x="11406187" y="2019671"/>
                <a:ext cx="1104901" cy="828676"/>
              </a:xfrm>
              <a:prstGeom prst="parallelogram">
                <a:avLst>
                  <a:gd name="adj" fmla="val 77758"/>
                </a:avLst>
              </a:prstGeom>
              <a:solidFill>
                <a:srgbClr val="3392D3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48B04DC8-FD36-41E4-8C66-A0D661250CC3}"/>
                  </a:ext>
                </a:extLst>
              </p:cNvPr>
              <p:cNvSpPr/>
              <p:nvPr/>
            </p:nvSpPr>
            <p:spPr>
              <a:xfrm>
                <a:off x="11091863" y="800102"/>
                <a:ext cx="1095376" cy="871652"/>
              </a:xfrm>
              <a:prstGeom prst="parallelogram">
                <a:avLst>
                  <a:gd name="adj" fmla="val 77308"/>
                </a:avLst>
              </a:prstGeom>
              <a:solidFill>
                <a:srgbClr val="2C3B4E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2C22DE3D-B47C-4583-81CD-4438B2426CFD}"/>
                  </a:ext>
                </a:extLst>
              </p:cNvPr>
              <p:cNvSpPr/>
              <p:nvPr/>
            </p:nvSpPr>
            <p:spPr>
              <a:xfrm>
                <a:off x="11091863" y="797"/>
                <a:ext cx="1116807" cy="1023255"/>
              </a:xfrm>
              <a:prstGeom prst="parallelogram">
                <a:avLst>
                  <a:gd name="adj" fmla="val 77308"/>
                </a:avLst>
              </a:prstGeom>
              <a:solidFill>
                <a:srgbClr val="DC7B85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9E32C1E7-C1CE-4957-A265-CBBAC4F5888D}"/>
                </a:ext>
              </a:extLst>
            </p:cNvPr>
            <p:cNvSpPr/>
            <p:nvPr/>
          </p:nvSpPr>
          <p:spPr>
            <a:xfrm>
              <a:off x="11799867" y="775582"/>
              <a:ext cx="421674" cy="431472"/>
            </a:xfrm>
            <a:prstGeom prst="parallelogram">
              <a:avLst>
                <a:gd name="adj" fmla="val 67299"/>
              </a:avLst>
            </a:prstGeom>
            <a:solidFill>
              <a:srgbClr val="DC7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ED18E7BA-B0C3-48E6-A0CB-1042D78D8AF8}"/>
                </a:ext>
              </a:extLst>
            </p:cNvPr>
            <p:cNvSpPr/>
            <p:nvPr/>
          </p:nvSpPr>
          <p:spPr>
            <a:xfrm flipH="1">
              <a:off x="11506201" y="775582"/>
              <a:ext cx="421674" cy="431472"/>
            </a:xfrm>
            <a:prstGeom prst="parallelogram">
              <a:avLst>
                <a:gd name="adj" fmla="val 67299"/>
              </a:avLst>
            </a:prstGeom>
            <a:solidFill>
              <a:srgbClr val="3392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43773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DD836B-1B4B-4FE8-9837-2FEEA7C3AF7D}"/>
              </a:ext>
            </a:extLst>
          </p:cNvPr>
          <p:cNvSpPr/>
          <p:nvPr userDrawn="1"/>
        </p:nvSpPr>
        <p:spPr>
          <a:xfrm>
            <a:off x="5107700" y="0"/>
            <a:ext cx="264740" cy="6858000"/>
          </a:xfrm>
          <a:prstGeom prst="rect">
            <a:avLst/>
          </a:prstGeom>
          <a:solidFill>
            <a:srgbClr val="7AB8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2ACBA6-B150-4829-9F77-0BB40A81A6D3}"/>
              </a:ext>
            </a:extLst>
          </p:cNvPr>
          <p:cNvSpPr/>
          <p:nvPr userDrawn="1"/>
        </p:nvSpPr>
        <p:spPr>
          <a:xfrm>
            <a:off x="4772813" y="-1"/>
            <a:ext cx="264740" cy="6858000"/>
          </a:xfrm>
          <a:prstGeom prst="rect">
            <a:avLst/>
          </a:prstGeom>
          <a:solidFill>
            <a:srgbClr val="95B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8AA2B3-F876-4344-B111-256E02C7C836}"/>
              </a:ext>
            </a:extLst>
          </p:cNvPr>
          <p:cNvSpPr/>
          <p:nvPr userDrawn="1"/>
        </p:nvSpPr>
        <p:spPr>
          <a:xfrm>
            <a:off x="4268870" y="-1"/>
            <a:ext cx="431714" cy="6858000"/>
          </a:xfrm>
          <a:prstGeom prst="rect">
            <a:avLst/>
          </a:prstGeom>
          <a:solidFill>
            <a:srgbClr val="C02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81DC43A-9A24-4F02-9814-C21FEA5E24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211" y="-1"/>
            <a:ext cx="4106778" cy="5197642"/>
          </a:xfrm>
          <a:custGeom>
            <a:avLst/>
            <a:gdLst>
              <a:gd name="connsiteX0" fmla="*/ 0 w 4106778"/>
              <a:gd name="connsiteY0" fmla="*/ 0 h 5197642"/>
              <a:gd name="connsiteX1" fmla="*/ 4106778 w 4106778"/>
              <a:gd name="connsiteY1" fmla="*/ 0 h 5197642"/>
              <a:gd name="connsiteX2" fmla="*/ 4106778 w 4106778"/>
              <a:gd name="connsiteY2" fmla="*/ 5197642 h 519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6778" h="5197642">
                <a:moveTo>
                  <a:pt x="0" y="0"/>
                </a:moveTo>
                <a:lnTo>
                  <a:pt x="4106778" y="0"/>
                </a:lnTo>
                <a:lnTo>
                  <a:pt x="4106778" y="51976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5C7BB7-7C1F-44CA-9F51-725AC34FFB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374105" cy="6858000"/>
          </a:xfrm>
          <a:custGeom>
            <a:avLst/>
            <a:gdLst>
              <a:gd name="connsiteX0" fmla="*/ 0 w 5374105"/>
              <a:gd name="connsiteY0" fmla="*/ 0 h 6858000"/>
              <a:gd name="connsiteX1" fmla="*/ 5374105 w 5374105"/>
              <a:gd name="connsiteY1" fmla="*/ 6858000 h 6858000"/>
              <a:gd name="connsiteX2" fmla="*/ 0 w 5374105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4105" h="6858000">
                <a:moveTo>
                  <a:pt x="0" y="0"/>
                </a:moveTo>
                <a:lnTo>
                  <a:pt x="537410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0585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/>
      <p:bldP spid="9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02C61-203F-45B7-8D3C-4337B4493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2D07B-392B-42BB-A0CD-9D9505C5B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3BB05-0EC5-4BEE-8E4D-4F34323B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5BC8-93C0-4E19-9EE3-AD9BEFCE9923}" type="datetimeFigureOut">
              <a:rPr lang="en-ID" smtClean="0"/>
              <a:t>05/04/2023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C387C-FE4E-439F-8D9D-AC7532640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E9DE3-D8EE-4EFC-989C-100CB7F06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BA9E-D445-45BA-A93D-A0718EBD44C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7697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5566D-8AC8-4831-9AF2-6AD9FA757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67E7F-C5E7-49C6-8776-DD481B73F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1193E-61CE-4B03-BB1D-42A789947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4ED84-4B1C-4591-8946-9E3460EC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5BC8-93C0-4E19-9EE3-AD9BEFCE9923}" type="datetimeFigureOut">
              <a:rPr lang="en-ID" smtClean="0"/>
              <a:t>05/04/2023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F83F5-B2E1-4E9B-8447-8BC6D164C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30F64-A356-4CB9-842C-FDB45A3A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BA9E-D445-45BA-A93D-A0718EBD44C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935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B67B855-4C75-4C97-8965-A2E3F49A93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76375"/>
            <a:ext cx="4933950" cy="4781550"/>
          </a:xfrm>
          <a:custGeom>
            <a:avLst/>
            <a:gdLst>
              <a:gd name="connsiteX0" fmla="*/ 0 w 5391150"/>
              <a:gd name="connsiteY0" fmla="*/ 0 h 4781550"/>
              <a:gd name="connsiteX1" fmla="*/ 4029078 w 5391150"/>
              <a:gd name="connsiteY1" fmla="*/ 0 h 4781550"/>
              <a:gd name="connsiteX2" fmla="*/ 5391150 w 5391150"/>
              <a:gd name="connsiteY2" fmla="*/ 2390775 h 4781550"/>
              <a:gd name="connsiteX3" fmla="*/ 4029078 w 5391150"/>
              <a:gd name="connsiteY3" fmla="*/ 4781550 h 4781550"/>
              <a:gd name="connsiteX4" fmla="*/ 0 w 5391150"/>
              <a:gd name="connsiteY4" fmla="*/ 4781550 h 478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1150" h="4781550">
                <a:moveTo>
                  <a:pt x="0" y="0"/>
                </a:moveTo>
                <a:lnTo>
                  <a:pt x="4029078" y="0"/>
                </a:lnTo>
                <a:lnTo>
                  <a:pt x="5391150" y="2390775"/>
                </a:lnTo>
                <a:lnTo>
                  <a:pt x="4029078" y="4781550"/>
                </a:lnTo>
                <a:lnTo>
                  <a:pt x="0" y="47815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AC631-9436-4689-B393-9A4FC4B1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9540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894DB-40F9-4A13-A015-7BD43B84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CFD46-2BE6-457A-9C96-314C68DA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9E4B7-6C53-4BB2-B88C-453DBB313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C6016-159D-4859-BE1A-F7FEC0AB2D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498832-90FC-4F4C-B2C8-E996FCA0E9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5AB57E-0D82-438A-8533-7B5E551FD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5BC8-93C0-4E19-9EE3-AD9BEFCE9923}" type="datetimeFigureOut">
              <a:rPr lang="en-ID" smtClean="0"/>
              <a:t>05/04/2023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49F88B-2544-4426-B91B-5D3E13D4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45BBCB-8169-41D1-9178-7042B5EC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BA9E-D445-45BA-A93D-A0718EBD44C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12755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8EAD-EF27-4D6E-BF4C-D6620078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3F5D6F-BD02-43DE-9DE6-C450CCB28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5BC8-93C0-4E19-9EE3-AD9BEFCE9923}" type="datetimeFigureOut">
              <a:rPr lang="en-ID" smtClean="0"/>
              <a:t>05/04/2023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13B47-7A6F-4B83-8A2A-22CDBBE9D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60598-4213-4789-9D5C-724F80C5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BA9E-D445-45BA-A93D-A0718EBD44C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83187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E3F31A-7679-4C6A-869A-03E06F0F8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5BC8-93C0-4E19-9EE3-AD9BEFCE9923}" type="datetimeFigureOut">
              <a:rPr lang="en-ID" smtClean="0"/>
              <a:t>05/04/2023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E71B8-9BCD-4AFE-B550-BEB3E3C91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B0182-3CB3-41EB-8661-6B0099D09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BA9E-D445-45BA-A93D-A0718EBD44C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67949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6050-B53F-4626-800E-F8E207FD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FDE7F-40EC-41D8-947C-9699250E3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7532A-5997-4153-B737-0FFDCE7AB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7407C-8C2C-46E1-AA3E-BCEA5B09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5BC8-93C0-4E19-9EE3-AD9BEFCE9923}" type="datetimeFigureOut">
              <a:rPr lang="en-ID" smtClean="0"/>
              <a:t>05/04/2023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027035-6251-47A9-944E-210C06715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7771E-07BE-4331-A983-B78FA3232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BA9E-D445-45BA-A93D-A0718EBD44C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99156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A35B0-5404-48A3-87D4-591601B0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C17C63-B30B-463A-9410-AC2BDA414B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ACBA5-80E3-406B-905C-C27E1513B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AEAE3-4E31-41EC-8387-D14DB21F4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5BC8-93C0-4E19-9EE3-AD9BEFCE9923}" type="datetimeFigureOut">
              <a:rPr lang="en-ID" smtClean="0"/>
              <a:t>05/04/2023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FB5CD3-2567-4544-A40D-7AC4C23D5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D910E-AD82-445A-B4D7-665AC7CD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BA9E-D445-45BA-A93D-A0718EBD44C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3516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224D9-3E0F-4993-9061-CC4A022ED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A874C-6CAF-453E-8161-C63350D68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A77EE-E28F-4E9A-A232-D1210CED9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5BC8-93C0-4E19-9EE3-AD9BEFCE9923}" type="datetimeFigureOut">
              <a:rPr lang="en-ID" smtClean="0"/>
              <a:t>05/04/2023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FC853-D17A-4146-A309-85A51587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85723-7F0D-46FE-8898-7C86DA716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BA9E-D445-45BA-A93D-A0718EBD44C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76486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7A49E6-B3B0-4126-822C-7DCF791A43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C1A6EC-0CF1-4B49-B53E-91017B51FC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B40F8-7578-4472-A739-E49899298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5BC8-93C0-4E19-9EE3-AD9BEFCE9923}" type="datetimeFigureOut">
              <a:rPr lang="en-ID" smtClean="0"/>
              <a:t>05/04/2023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71015-F2F7-470B-A13F-012037693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A6DC8-146D-4D99-997D-B48C9398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6BA9E-D445-45BA-A93D-A0718EBD44C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5714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03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79B888C-A797-49EF-8BB7-C277A2541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2200" y="0"/>
            <a:ext cx="6648450" cy="6858000"/>
          </a:xfrm>
          <a:custGeom>
            <a:avLst/>
            <a:gdLst>
              <a:gd name="connsiteX0" fmla="*/ 4067175 w 6648450"/>
              <a:gd name="connsiteY0" fmla="*/ 2762250 h 6858000"/>
              <a:gd name="connsiteX1" fmla="*/ 6648450 w 6648450"/>
              <a:gd name="connsiteY1" fmla="*/ 6858000 h 6858000"/>
              <a:gd name="connsiteX2" fmla="*/ 1485900 w 6648450"/>
              <a:gd name="connsiteY2" fmla="*/ 6858000 h 6858000"/>
              <a:gd name="connsiteX3" fmla="*/ 5280160 w 6648450"/>
              <a:gd name="connsiteY3" fmla="*/ 6428 h 6858000"/>
              <a:gd name="connsiteX4" fmla="*/ 5428815 w 6648450"/>
              <a:gd name="connsiteY4" fmla="*/ 338089 h 6858000"/>
              <a:gd name="connsiteX5" fmla="*/ 2802193 w 6648450"/>
              <a:gd name="connsiteY5" fmla="*/ 4542588 h 6858000"/>
              <a:gd name="connsiteX6" fmla="*/ 2653538 w 6648450"/>
              <a:gd name="connsiteY6" fmla="*/ 4210928 h 6858000"/>
              <a:gd name="connsiteX7" fmla="*/ 0 w 6648450"/>
              <a:gd name="connsiteY7" fmla="*/ 0 h 6858000"/>
              <a:gd name="connsiteX8" fmla="*/ 5162550 w 6648450"/>
              <a:gd name="connsiteY8" fmla="*/ 0 h 6858000"/>
              <a:gd name="connsiteX9" fmla="*/ 2581275 w 6648450"/>
              <a:gd name="connsiteY9" fmla="*/ 40957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48450" h="6858000">
                <a:moveTo>
                  <a:pt x="4067175" y="2762250"/>
                </a:moveTo>
                <a:lnTo>
                  <a:pt x="6648450" y="6858000"/>
                </a:lnTo>
                <a:lnTo>
                  <a:pt x="1485900" y="6858000"/>
                </a:lnTo>
                <a:close/>
                <a:moveTo>
                  <a:pt x="5280160" y="6428"/>
                </a:moveTo>
                <a:lnTo>
                  <a:pt x="5428815" y="338089"/>
                </a:lnTo>
                <a:lnTo>
                  <a:pt x="2802193" y="4542588"/>
                </a:lnTo>
                <a:lnTo>
                  <a:pt x="2653538" y="4210928"/>
                </a:lnTo>
                <a:close/>
                <a:moveTo>
                  <a:pt x="0" y="0"/>
                </a:moveTo>
                <a:lnTo>
                  <a:pt x="5162550" y="0"/>
                </a:lnTo>
                <a:lnTo>
                  <a:pt x="2581275" y="4095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F41D53B-BF16-4379-8D19-E832788255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2200" y="3505200"/>
            <a:ext cx="1948318" cy="1948318"/>
          </a:xfrm>
          <a:custGeom>
            <a:avLst/>
            <a:gdLst>
              <a:gd name="connsiteX0" fmla="*/ 974159 w 1948318"/>
              <a:gd name="connsiteY0" fmla="*/ 0 h 1948318"/>
              <a:gd name="connsiteX1" fmla="*/ 1948318 w 1948318"/>
              <a:gd name="connsiteY1" fmla="*/ 974159 h 1948318"/>
              <a:gd name="connsiteX2" fmla="*/ 974159 w 1948318"/>
              <a:gd name="connsiteY2" fmla="*/ 1948318 h 1948318"/>
              <a:gd name="connsiteX3" fmla="*/ 0 w 1948318"/>
              <a:gd name="connsiteY3" fmla="*/ 974159 h 1948318"/>
              <a:gd name="connsiteX4" fmla="*/ 974159 w 1948318"/>
              <a:gd name="connsiteY4" fmla="*/ 0 h 194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8318" h="1948318">
                <a:moveTo>
                  <a:pt x="974159" y="0"/>
                </a:moveTo>
                <a:cubicBezTo>
                  <a:pt x="1512172" y="0"/>
                  <a:pt x="1948318" y="436146"/>
                  <a:pt x="1948318" y="974159"/>
                </a:cubicBezTo>
                <a:cubicBezTo>
                  <a:pt x="1948318" y="1512172"/>
                  <a:pt x="1512172" y="1948318"/>
                  <a:pt x="974159" y="1948318"/>
                </a:cubicBezTo>
                <a:cubicBezTo>
                  <a:pt x="436146" y="1948318"/>
                  <a:pt x="0" y="1512172"/>
                  <a:pt x="0" y="974159"/>
                </a:cubicBezTo>
                <a:cubicBezTo>
                  <a:pt x="0" y="436146"/>
                  <a:pt x="436146" y="0"/>
                  <a:pt x="97415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764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7F4673-D60F-4258-803F-8112342155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280484" cy="6857999"/>
          </a:xfrm>
          <a:custGeom>
            <a:avLst/>
            <a:gdLst>
              <a:gd name="connsiteX0" fmla="*/ 0 w 4788568"/>
              <a:gd name="connsiteY0" fmla="*/ 0 h 6208295"/>
              <a:gd name="connsiteX1" fmla="*/ 4788568 w 4788568"/>
              <a:gd name="connsiteY1" fmla="*/ 6208295 h 6208295"/>
              <a:gd name="connsiteX2" fmla="*/ 0 w 4788568"/>
              <a:gd name="connsiteY2" fmla="*/ 6208295 h 6208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88568" h="6208295">
                <a:moveTo>
                  <a:pt x="0" y="0"/>
                </a:moveTo>
                <a:lnTo>
                  <a:pt x="4788568" y="6208295"/>
                </a:lnTo>
                <a:lnTo>
                  <a:pt x="0" y="62082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3688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14704E-235C-4978-B9E9-A759A77D9A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5350" y="2541450"/>
            <a:ext cx="2520000" cy="2520000"/>
          </a:xfrm>
          <a:custGeom>
            <a:avLst/>
            <a:gdLst>
              <a:gd name="connsiteX0" fmla="*/ 1260000 w 2520000"/>
              <a:gd name="connsiteY0" fmla="*/ 0 h 2520000"/>
              <a:gd name="connsiteX1" fmla="*/ 2520000 w 2520000"/>
              <a:gd name="connsiteY1" fmla="*/ 1260000 h 2520000"/>
              <a:gd name="connsiteX2" fmla="*/ 1260000 w 2520000"/>
              <a:gd name="connsiteY2" fmla="*/ 2520000 h 2520000"/>
              <a:gd name="connsiteX3" fmla="*/ 0 w 2520000"/>
              <a:gd name="connsiteY3" fmla="*/ 1260000 h 2520000"/>
              <a:gd name="connsiteX4" fmla="*/ 1260000 w 2520000"/>
              <a:gd name="connsiteY4" fmla="*/ 0 h 25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2520000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955879"/>
                  <a:pt x="1955879" y="2520000"/>
                  <a:pt x="1260000" y="2520000"/>
                </a:cubicBezTo>
                <a:cubicBezTo>
                  <a:pt x="564121" y="2520000"/>
                  <a:pt x="0" y="1955879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8330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4299AB-63F9-462C-A70C-3EE4B36B69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60168" cy="6858000"/>
          </a:xfrm>
          <a:custGeom>
            <a:avLst/>
            <a:gdLst>
              <a:gd name="connsiteX0" fmla="*/ 0 w 6160168"/>
              <a:gd name="connsiteY0" fmla="*/ 0 h 6858000"/>
              <a:gd name="connsiteX1" fmla="*/ 6160168 w 6160168"/>
              <a:gd name="connsiteY1" fmla="*/ 0 h 6858000"/>
              <a:gd name="connsiteX2" fmla="*/ 6160168 w 6160168"/>
              <a:gd name="connsiteY2" fmla="*/ 6858000 h 6858000"/>
              <a:gd name="connsiteX3" fmla="*/ 0 w 61601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60168" h="6858000">
                <a:moveTo>
                  <a:pt x="0" y="0"/>
                </a:moveTo>
                <a:lnTo>
                  <a:pt x="6160168" y="0"/>
                </a:lnTo>
                <a:lnTo>
                  <a:pt x="61601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6855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5A08878-D93D-4E7B-9A86-68DC033E4E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74820"/>
            <a:ext cx="5999747" cy="4716379"/>
          </a:xfrm>
          <a:custGeom>
            <a:avLst/>
            <a:gdLst>
              <a:gd name="connsiteX0" fmla="*/ 0 w 5999747"/>
              <a:gd name="connsiteY0" fmla="*/ 0 h 4716379"/>
              <a:gd name="connsiteX1" fmla="*/ 5999747 w 5999747"/>
              <a:gd name="connsiteY1" fmla="*/ 0 h 4716379"/>
              <a:gd name="connsiteX2" fmla="*/ 5999747 w 5999747"/>
              <a:gd name="connsiteY2" fmla="*/ 4716379 h 4716379"/>
              <a:gd name="connsiteX3" fmla="*/ 0 w 5999747"/>
              <a:gd name="connsiteY3" fmla="*/ 4716379 h 471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9747" h="4716379">
                <a:moveTo>
                  <a:pt x="0" y="0"/>
                </a:moveTo>
                <a:lnTo>
                  <a:pt x="5999747" y="0"/>
                </a:lnTo>
                <a:lnTo>
                  <a:pt x="5999747" y="4716379"/>
                </a:lnTo>
                <a:lnTo>
                  <a:pt x="0" y="47163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6283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B98873-CC2A-4A69-A91C-359A6DB1FD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7866" y="507457"/>
            <a:ext cx="5844179" cy="5975746"/>
          </a:xfrm>
          <a:custGeom>
            <a:avLst/>
            <a:gdLst>
              <a:gd name="connsiteX0" fmla="*/ 1165897 w 5844179"/>
              <a:gd name="connsiteY0" fmla="*/ 3643952 h 5975746"/>
              <a:gd name="connsiteX1" fmla="*/ 2331794 w 5844179"/>
              <a:gd name="connsiteY1" fmla="*/ 4809849 h 5975746"/>
              <a:gd name="connsiteX2" fmla="*/ 1165897 w 5844179"/>
              <a:gd name="connsiteY2" fmla="*/ 5975746 h 5975746"/>
              <a:gd name="connsiteX3" fmla="*/ 0 w 5844179"/>
              <a:gd name="connsiteY3" fmla="*/ 4809849 h 5975746"/>
              <a:gd name="connsiteX4" fmla="*/ 1165897 w 5844179"/>
              <a:gd name="connsiteY4" fmla="*/ 3643952 h 5975746"/>
              <a:gd name="connsiteX5" fmla="*/ 3004481 w 5844179"/>
              <a:gd name="connsiteY5" fmla="*/ 3534535 h 5975746"/>
              <a:gd name="connsiteX6" fmla="*/ 3677169 w 5844179"/>
              <a:gd name="connsiteY6" fmla="*/ 4207223 h 5975746"/>
              <a:gd name="connsiteX7" fmla="*/ 3004481 w 5844179"/>
              <a:gd name="connsiteY7" fmla="*/ 4879911 h 5975746"/>
              <a:gd name="connsiteX8" fmla="*/ 2331793 w 5844179"/>
              <a:gd name="connsiteY8" fmla="*/ 4207223 h 5975746"/>
              <a:gd name="connsiteX9" fmla="*/ 3004481 w 5844179"/>
              <a:gd name="connsiteY9" fmla="*/ 3534535 h 5975746"/>
              <a:gd name="connsiteX10" fmla="*/ 4678282 w 5844179"/>
              <a:gd name="connsiteY10" fmla="*/ 2019318 h 5975746"/>
              <a:gd name="connsiteX11" fmla="*/ 5844179 w 5844179"/>
              <a:gd name="connsiteY11" fmla="*/ 3185215 h 5975746"/>
              <a:gd name="connsiteX12" fmla="*/ 4678282 w 5844179"/>
              <a:gd name="connsiteY12" fmla="*/ 4351112 h 5975746"/>
              <a:gd name="connsiteX13" fmla="*/ 3512385 w 5844179"/>
              <a:gd name="connsiteY13" fmla="*/ 3185215 h 5975746"/>
              <a:gd name="connsiteX14" fmla="*/ 4678282 w 5844179"/>
              <a:gd name="connsiteY14" fmla="*/ 2019318 h 5975746"/>
              <a:gd name="connsiteX15" fmla="*/ 1954616 w 5844179"/>
              <a:gd name="connsiteY15" fmla="*/ 0 h 5975746"/>
              <a:gd name="connsiteX16" fmla="*/ 3776592 w 5844179"/>
              <a:gd name="connsiteY16" fmla="*/ 1821976 h 5975746"/>
              <a:gd name="connsiteX17" fmla="*/ 1954616 w 5844179"/>
              <a:gd name="connsiteY17" fmla="*/ 3643952 h 5975746"/>
              <a:gd name="connsiteX18" fmla="*/ 132640 w 5844179"/>
              <a:gd name="connsiteY18" fmla="*/ 1821976 h 5975746"/>
              <a:gd name="connsiteX19" fmla="*/ 1954616 w 5844179"/>
              <a:gd name="connsiteY19" fmla="*/ 0 h 597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844179" h="5975746">
                <a:moveTo>
                  <a:pt x="1165897" y="3643952"/>
                </a:moveTo>
                <a:cubicBezTo>
                  <a:pt x="1809804" y="3643952"/>
                  <a:pt x="2331794" y="4165942"/>
                  <a:pt x="2331794" y="4809849"/>
                </a:cubicBezTo>
                <a:cubicBezTo>
                  <a:pt x="2331794" y="5453756"/>
                  <a:pt x="1809804" y="5975746"/>
                  <a:pt x="1165897" y="5975746"/>
                </a:cubicBezTo>
                <a:cubicBezTo>
                  <a:pt x="521990" y="5975746"/>
                  <a:pt x="0" y="5453756"/>
                  <a:pt x="0" y="4809849"/>
                </a:cubicBezTo>
                <a:cubicBezTo>
                  <a:pt x="0" y="4165942"/>
                  <a:pt x="521990" y="3643952"/>
                  <a:pt x="1165897" y="3643952"/>
                </a:cubicBezTo>
                <a:close/>
                <a:moveTo>
                  <a:pt x="3004481" y="3534535"/>
                </a:moveTo>
                <a:cubicBezTo>
                  <a:pt x="3375996" y="3534535"/>
                  <a:pt x="3677169" y="3835708"/>
                  <a:pt x="3677169" y="4207223"/>
                </a:cubicBezTo>
                <a:cubicBezTo>
                  <a:pt x="3677169" y="4578738"/>
                  <a:pt x="3375996" y="4879911"/>
                  <a:pt x="3004481" y="4879911"/>
                </a:cubicBezTo>
                <a:cubicBezTo>
                  <a:pt x="2632966" y="4879911"/>
                  <a:pt x="2331793" y="4578738"/>
                  <a:pt x="2331793" y="4207223"/>
                </a:cubicBezTo>
                <a:cubicBezTo>
                  <a:pt x="2331793" y="3835708"/>
                  <a:pt x="2632966" y="3534535"/>
                  <a:pt x="3004481" y="3534535"/>
                </a:cubicBezTo>
                <a:close/>
                <a:moveTo>
                  <a:pt x="4678282" y="2019318"/>
                </a:moveTo>
                <a:cubicBezTo>
                  <a:pt x="5322189" y="2019318"/>
                  <a:pt x="5844179" y="2541308"/>
                  <a:pt x="5844179" y="3185215"/>
                </a:cubicBezTo>
                <a:cubicBezTo>
                  <a:pt x="5844179" y="3829122"/>
                  <a:pt x="5322189" y="4351112"/>
                  <a:pt x="4678282" y="4351112"/>
                </a:cubicBezTo>
                <a:cubicBezTo>
                  <a:pt x="4034375" y="4351112"/>
                  <a:pt x="3512385" y="3829122"/>
                  <a:pt x="3512385" y="3185215"/>
                </a:cubicBezTo>
                <a:cubicBezTo>
                  <a:pt x="3512385" y="2541308"/>
                  <a:pt x="4034375" y="2019318"/>
                  <a:pt x="4678282" y="2019318"/>
                </a:cubicBezTo>
                <a:close/>
                <a:moveTo>
                  <a:pt x="1954616" y="0"/>
                </a:moveTo>
                <a:cubicBezTo>
                  <a:pt x="2960866" y="0"/>
                  <a:pt x="3776592" y="815726"/>
                  <a:pt x="3776592" y="1821976"/>
                </a:cubicBezTo>
                <a:cubicBezTo>
                  <a:pt x="3776592" y="2828226"/>
                  <a:pt x="2960866" y="3643952"/>
                  <a:pt x="1954616" y="3643952"/>
                </a:cubicBezTo>
                <a:cubicBezTo>
                  <a:pt x="948366" y="3643952"/>
                  <a:pt x="132640" y="2828226"/>
                  <a:pt x="132640" y="1821976"/>
                </a:cubicBezTo>
                <a:cubicBezTo>
                  <a:pt x="132640" y="815726"/>
                  <a:pt x="948366" y="0"/>
                  <a:pt x="195461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9276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5EA5187-B9BA-4C56-86BF-2FBC3D51B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1436438"/>
            <a:ext cx="12192000" cy="2348163"/>
          </a:xfrm>
          <a:custGeom>
            <a:avLst/>
            <a:gdLst>
              <a:gd name="connsiteX0" fmla="*/ 0 w 12192000"/>
              <a:gd name="connsiteY0" fmla="*/ 0 h 2348163"/>
              <a:gd name="connsiteX1" fmla="*/ 12192000 w 12192000"/>
              <a:gd name="connsiteY1" fmla="*/ 0 h 2348163"/>
              <a:gd name="connsiteX2" fmla="*/ 12192000 w 12192000"/>
              <a:gd name="connsiteY2" fmla="*/ 2348163 h 2348163"/>
              <a:gd name="connsiteX3" fmla="*/ 11452940 w 12192000"/>
              <a:gd name="connsiteY3" fmla="*/ 2348163 h 2348163"/>
              <a:gd name="connsiteX4" fmla="*/ 11453433 w 12192000"/>
              <a:gd name="connsiteY4" fmla="*/ 2338395 h 2348163"/>
              <a:gd name="connsiteX5" fmla="*/ 10567608 w 12192000"/>
              <a:gd name="connsiteY5" fmla="*/ 1452570 h 2348163"/>
              <a:gd name="connsiteX6" fmla="*/ 9681783 w 12192000"/>
              <a:gd name="connsiteY6" fmla="*/ 2338395 h 2348163"/>
              <a:gd name="connsiteX7" fmla="*/ 9682276 w 12192000"/>
              <a:gd name="connsiteY7" fmla="*/ 2348163 h 2348163"/>
              <a:gd name="connsiteX8" fmla="*/ 8959539 w 12192000"/>
              <a:gd name="connsiteY8" fmla="*/ 2348163 h 2348163"/>
              <a:gd name="connsiteX9" fmla="*/ 8960524 w 12192000"/>
              <a:gd name="connsiteY9" fmla="*/ 2338395 h 2348163"/>
              <a:gd name="connsiteX10" fmla="*/ 8331804 w 12192000"/>
              <a:gd name="connsiteY10" fmla="*/ 1709675 h 2348163"/>
              <a:gd name="connsiteX11" fmla="*/ 7703084 w 12192000"/>
              <a:gd name="connsiteY11" fmla="*/ 2338395 h 2348163"/>
              <a:gd name="connsiteX12" fmla="*/ 7704069 w 12192000"/>
              <a:gd name="connsiteY12" fmla="*/ 2348163 h 2348163"/>
              <a:gd name="connsiteX13" fmla="*/ 6981332 w 12192000"/>
              <a:gd name="connsiteY13" fmla="*/ 2348163 h 2348163"/>
              <a:gd name="connsiteX14" fmla="*/ 6981825 w 12192000"/>
              <a:gd name="connsiteY14" fmla="*/ 2338395 h 2348163"/>
              <a:gd name="connsiteX15" fmla="*/ 6096001 w 12192000"/>
              <a:gd name="connsiteY15" fmla="*/ 1452570 h 2348163"/>
              <a:gd name="connsiteX16" fmla="*/ 5210175 w 12192000"/>
              <a:gd name="connsiteY16" fmla="*/ 2338395 h 2348163"/>
              <a:gd name="connsiteX17" fmla="*/ 5210669 w 12192000"/>
              <a:gd name="connsiteY17" fmla="*/ 2348163 h 2348163"/>
              <a:gd name="connsiteX18" fmla="*/ 4486804 w 12192000"/>
              <a:gd name="connsiteY18" fmla="*/ 2348163 h 2348163"/>
              <a:gd name="connsiteX19" fmla="*/ 3858084 w 12192000"/>
              <a:gd name="connsiteY19" fmla="*/ 1719443 h 2348163"/>
              <a:gd name="connsiteX20" fmla="*/ 3229364 w 12192000"/>
              <a:gd name="connsiteY20" fmla="*/ 2348163 h 2348163"/>
              <a:gd name="connsiteX21" fmla="*/ 2509724 w 12192000"/>
              <a:gd name="connsiteY21" fmla="*/ 2348163 h 2348163"/>
              <a:gd name="connsiteX22" fmla="*/ 2510217 w 12192000"/>
              <a:gd name="connsiteY22" fmla="*/ 2338395 h 2348163"/>
              <a:gd name="connsiteX23" fmla="*/ 1624392 w 12192000"/>
              <a:gd name="connsiteY23" fmla="*/ 1452570 h 2348163"/>
              <a:gd name="connsiteX24" fmla="*/ 738567 w 12192000"/>
              <a:gd name="connsiteY24" fmla="*/ 2338395 h 2348163"/>
              <a:gd name="connsiteX25" fmla="*/ 739060 w 12192000"/>
              <a:gd name="connsiteY25" fmla="*/ 2348163 h 2348163"/>
              <a:gd name="connsiteX26" fmla="*/ 0 w 12192000"/>
              <a:gd name="connsiteY26" fmla="*/ 2348163 h 234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2348163">
                <a:moveTo>
                  <a:pt x="0" y="0"/>
                </a:moveTo>
                <a:lnTo>
                  <a:pt x="12192000" y="0"/>
                </a:lnTo>
                <a:lnTo>
                  <a:pt x="12192000" y="2348163"/>
                </a:lnTo>
                <a:lnTo>
                  <a:pt x="11452940" y="2348163"/>
                </a:lnTo>
                <a:lnTo>
                  <a:pt x="11453433" y="2338395"/>
                </a:lnTo>
                <a:cubicBezTo>
                  <a:pt x="11453433" y="1849167"/>
                  <a:pt x="11056836" y="1452570"/>
                  <a:pt x="10567608" y="1452570"/>
                </a:cubicBezTo>
                <a:cubicBezTo>
                  <a:pt x="10078380" y="1452570"/>
                  <a:pt x="9681783" y="1849167"/>
                  <a:pt x="9681783" y="2338395"/>
                </a:cubicBezTo>
                <a:lnTo>
                  <a:pt x="9682276" y="2348163"/>
                </a:lnTo>
                <a:lnTo>
                  <a:pt x="8959539" y="2348163"/>
                </a:lnTo>
                <a:lnTo>
                  <a:pt x="8960524" y="2338395"/>
                </a:lnTo>
                <a:cubicBezTo>
                  <a:pt x="8960524" y="1991163"/>
                  <a:pt x="8679036" y="1709675"/>
                  <a:pt x="8331804" y="1709675"/>
                </a:cubicBezTo>
                <a:cubicBezTo>
                  <a:pt x="7984572" y="1709675"/>
                  <a:pt x="7703084" y="1991163"/>
                  <a:pt x="7703084" y="2338395"/>
                </a:cubicBezTo>
                <a:lnTo>
                  <a:pt x="7704069" y="2348163"/>
                </a:lnTo>
                <a:lnTo>
                  <a:pt x="6981332" y="2348163"/>
                </a:lnTo>
                <a:lnTo>
                  <a:pt x="6981825" y="2338395"/>
                </a:lnTo>
                <a:cubicBezTo>
                  <a:pt x="6981825" y="1849167"/>
                  <a:pt x="6585228" y="1452570"/>
                  <a:pt x="6096001" y="1452570"/>
                </a:cubicBezTo>
                <a:cubicBezTo>
                  <a:pt x="5606772" y="1452570"/>
                  <a:pt x="5210175" y="1849167"/>
                  <a:pt x="5210175" y="2338395"/>
                </a:cubicBezTo>
                <a:lnTo>
                  <a:pt x="5210669" y="2348163"/>
                </a:lnTo>
                <a:lnTo>
                  <a:pt x="4486804" y="2348163"/>
                </a:lnTo>
                <a:cubicBezTo>
                  <a:pt x="4486804" y="2000931"/>
                  <a:pt x="4205316" y="1719443"/>
                  <a:pt x="3858084" y="1719443"/>
                </a:cubicBezTo>
                <a:cubicBezTo>
                  <a:pt x="3510852" y="1719443"/>
                  <a:pt x="3229364" y="2000931"/>
                  <a:pt x="3229364" y="2348163"/>
                </a:cubicBezTo>
                <a:lnTo>
                  <a:pt x="2509724" y="2348163"/>
                </a:lnTo>
                <a:lnTo>
                  <a:pt x="2510217" y="2338395"/>
                </a:lnTo>
                <a:cubicBezTo>
                  <a:pt x="2510217" y="1849167"/>
                  <a:pt x="2113620" y="1452570"/>
                  <a:pt x="1624392" y="1452570"/>
                </a:cubicBezTo>
                <a:cubicBezTo>
                  <a:pt x="1135164" y="1452570"/>
                  <a:pt x="738567" y="1849167"/>
                  <a:pt x="738567" y="2338395"/>
                </a:cubicBezTo>
                <a:lnTo>
                  <a:pt x="739060" y="2348163"/>
                </a:lnTo>
                <a:lnTo>
                  <a:pt x="0" y="23481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4411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8A0B91-6BBB-4DFE-9B25-B7363E1E8D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778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80B2893-BE10-4275-9862-8086065B35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24500" y="0"/>
            <a:ext cx="6667500" cy="6858000"/>
          </a:xfrm>
          <a:custGeom>
            <a:avLst/>
            <a:gdLst>
              <a:gd name="connsiteX0" fmla="*/ 4057650 w 6667500"/>
              <a:gd name="connsiteY0" fmla="*/ 0 h 6858000"/>
              <a:gd name="connsiteX1" fmla="*/ 6667500 w 6667500"/>
              <a:gd name="connsiteY1" fmla="*/ 0 h 6858000"/>
              <a:gd name="connsiteX2" fmla="*/ 6667500 w 6667500"/>
              <a:gd name="connsiteY2" fmla="*/ 6858000 h 6858000"/>
              <a:gd name="connsiteX3" fmla="*/ 6178521 w 6667500"/>
              <a:gd name="connsiteY3" fmla="*/ 6858000 h 6858000"/>
              <a:gd name="connsiteX4" fmla="*/ 1390650 w 6667500"/>
              <a:gd name="connsiteY4" fmla="*/ 0 h 6858000"/>
              <a:gd name="connsiteX5" fmla="*/ 3985314 w 6667500"/>
              <a:gd name="connsiteY5" fmla="*/ 0 h 6858000"/>
              <a:gd name="connsiteX6" fmla="*/ 6076950 w 6667500"/>
              <a:gd name="connsiteY6" fmla="*/ 6858000 h 6858000"/>
              <a:gd name="connsiteX7" fmla="*/ 3482286 w 6667500"/>
              <a:gd name="connsiteY7" fmla="*/ 6858000 h 6858000"/>
              <a:gd name="connsiteX8" fmla="*/ 0 w 6667500"/>
              <a:gd name="connsiteY8" fmla="*/ 0 h 6858000"/>
              <a:gd name="connsiteX9" fmla="*/ 1287728 w 6667500"/>
              <a:gd name="connsiteY9" fmla="*/ 0 h 6858000"/>
              <a:gd name="connsiteX10" fmla="*/ 3390900 w 6667500"/>
              <a:gd name="connsiteY10" fmla="*/ 6858000 h 6858000"/>
              <a:gd name="connsiteX11" fmla="*/ 2103172 w 66675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667500" h="6858000">
                <a:moveTo>
                  <a:pt x="4057650" y="0"/>
                </a:moveTo>
                <a:lnTo>
                  <a:pt x="6667500" y="0"/>
                </a:lnTo>
                <a:lnTo>
                  <a:pt x="6667500" y="6858000"/>
                </a:lnTo>
                <a:lnTo>
                  <a:pt x="6178521" y="6858000"/>
                </a:lnTo>
                <a:close/>
                <a:moveTo>
                  <a:pt x="1390650" y="0"/>
                </a:moveTo>
                <a:lnTo>
                  <a:pt x="3985314" y="0"/>
                </a:lnTo>
                <a:lnTo>
                  <a:pt x="6076950" y="6858000"/>
                </a:lnTo>
                <a:lnTo>
                  <a:pt x="3482286" y="6858000"/>
                </a:lnTo>
                <a:close/>
                <a:moveTo>
                  <a:pt x="0" y="0"/>
                </a:moveTo>
                <a:lnTo>
                  <a:pt x="1287728" y="0"/>
                </a:lnTo>
                <a:lnTo>
                  <a:pt x="3390900" y="6858000"/>
                </a:lnTo>
                <a:lnTo>
                  <a:pt x="2103172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463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0765D3B-8456-4592-9318-5A8899E917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28700"/>
            <a:ext cx="5238750" cy="4857750"/>
          </a:xfrm>
          <a:custGeom>
            <a:avLst/>
            <a:gdLst>
              <a:gd name="connsiteX0" fmla="*/ 0 w 5238750"/>
              <a:gd name="connsiteY0" fmla="*/ 3962400 h 4857750"/>
              <a:gd name="connsiteX1" fmla="*/ 3600450 w 5238750"/>
              <a:gd name="connsiteY1" fmla="*/ 3962400 h 4857750"/>
              <a:gd name="connsiteX2" fmla="*/ 3600450 w 5238750"/>
              <a:gd name="connsiteY2" fmla="*/ 4457694 h 4857750"/>
              <a:gd name="connsiteX3" fmla="*/ 3344479 w 5238750"/>
              <a:gd name="connsiteY3" fmla="*/ 4843865 h 4857750"/>
              <a:gd name="connsiteX4" fmla="*/ 3299748 w 5238750"/>
              <a:gd name="connsiteY4" fmla="*/ 4857750 h 4857750"/>
              <a:gd name="connsiteX5" fmla="*/ 0 w 5238750"/>
              <a:gd name="connsiteY5" fmla="*/ 4857750 h 4857750"/>
              <a:gd name="connsiteX6" fmla="*/ 0 w 5238750"/>
              <a:gd name="connsiteY6" fmla="*/ 2971800 h 4857750"/>
              <a:gd name="connsiteX7" fmla="*/ 3886194 w 5238750"/>
              <a:gd name="connsiteY7" fmla="*/ 2971800 h 4857750"/>
              <a:gd name="connsiteX8" fmla="*/ 4305300 w 5238750"/>
              <a:gd name="connsiteY8" fmla="*/ 3390906 h 4857750"/>
              <a:gd name="connsiteX9" fmla="*/ 4305300 w 5238750"/>
              <a:gd name="connsiteY9" fmla="*/ 3886200 h 4857750"/>
              <a:gd name="connsiteX10" fmla="*/ 0 w 5238750"/>
              <a:gd name="connsiteY10" fmla="*/ 3886200 h 4857750"/>
              <a:gd name="connsiteX11" fmla="*/ 0 w 5238750"/>
              <a:gd name="connsiteY11" fmla="*/ 1981200 h 4857750"/>
              <a:gd name="connsiteX12" fmla="*/ 5238750 w 5238750"/>
              <a:gd name="connsiteY12" fmla="*/ 1981200 h 4857750"/>
              <a:gd name="connsiteX13" fmla="*/ 5238750 w 5238750"/>
              <a:gd name="connsiteY13" fmla="*/ 2594898 h 4857750"/>
              <a:gd name="connsiteX14" fmla="*/ 5224865 w 5238750"/>
              <a:gd name="connsiteY14" fmla="*/ 2639629 h 4857750"/>
              <a:gd name="connsiteX15" fmla="*/ 4838694 w 5238750"/>
              <a:gd name="connsiteY15" fmla="*/ 2895600 h 4857750"/>
              <a:gd name="connsiteX16" fmla="*/ 0 w 5238750"/>
              <a:gd name="connsiteY16" fmla="*/ 2895600 h 4857750"/>
              <a:gd name="connsiteX17" fmla="*/ 0 w 5238750"/>
              <a:gd name="connsiteY17" fmla="*/ 990600 h 4857750"/>
              <a:gd name="connsiteX18" fmla="*/ 4267194 w 5238750"/>
              <a:gd name="connsiteY18" fmla="*/ 990600 h 4857750"/>
              <a:gd name="connsiteX19" fmla="*/ 4686300 w 5238750"/>
              <a:gd name="connsiteY19" fmla="*/ 1409706 h 4857750"/>
              <a:gd name="connsiteX20" fmla="*/ 4686300 w 5238750"/>
              <a:gd name="connsiteY20" fmla="*/ 1905000 h 4857750"/>
              <a:gd name="connsiteX21" fmla="*/ 0 w 5238750"/>
              <a:gd name="connsiteY21" fmla="*/ 1905000 h 4857750"/>
              <a:gd name="connsiteX22" fmla="*/ 0 w 5238750"/>
              <a:gd name="connsiteY22" fmla="*/ 0 h 4857750"/>
              <a:gd name="connsiteX23" fmla="*/ 3848100 w 5238750"/>
              <a:gd name="connsiteY23" fmla="*/ 0 h 4857750"/>
              <a:gd name="connsiteX24" fmla="*/ 3848100 w 5238750"/>
              <a:gd name="connsiteY24" fmla="*/ 495294 h 4857750"/>
              <a:gd name="connsiteX25" fmla="*/ 3428994 w 5238750"/>
              <a:gd name="connsiteY25" fmla="*/ 914400 h 4857750"/>
              <a:gd name="connsiteX26" fmla="*/ 0 w 5238750"/>
              <a:gd name="connsiteY26" fmla="*/ 914400 h 48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38750" h="4857750">
                <a:moveTo>
                  <a:pt x="0" y="3962400"/>
                </a:moveTo>
                <a:lnTo>
                  <a:pt x="3600450" y="3962400"/>
                </a:lnTo>
                <a:lnTo>
                  <a:pt x="3600450" y="4457694"/>
                </a:lnTo>
                <a:cubicBezTo>
                  <a:pt x="3600450" y="4631294"/>
                  <a:pt x="3494903" y="4780241"/>
                  <a:pt x="3344479" y="4843865"/>
                </a:cubicBezTo>
                <a:lnTo>
                  <a:pt x="3299748" y="4857750"/>
                </a:lnTo>
                <a:lnTo>
                  <a:pt x="0" y="4857750"/>
                </a:lnTo>
                <a:close/>
                <a:moveTo>
                  <a:pt x="0" y="2971800"/>
                </a:moveTo>
                <a:lnTo>
                  <a:pt x="3886194" y="2971800"/>
                </a:lnTo>
                <a:cubicBezTo>
                  <a:pt x="4117660" y="2971800"/>
                  <a:pt x="4305300" y="3159440"/>
                  <a:pt x="4305300" y="3390906"/>
                </a:cubicBezTo>
                <a:lnTo>
                  <a:pt x="4305300" y="3886200"/>
                </a:lnTo>
                <a:lnTo>
                  <a:pt x="0" y="3886200"/>
                </a:lnTo>
                <a:close/>
                <a:moveTo>
                  <a:pt x="0" y="1981200"/>
                </a:moveTo>
                <a:lnTo>
                  <a:pt x="5238750" y="1981200"/>
                </a:lnTo>
                <a:lnTo>
                  <a:pt x="5238750" y="2594898"/>
                </a:lnTo>
                <a:lnTo>
                  <a:pt x="5224865" y="2639629"/>
                </a:lnTo>
                <a:cubicBezTo>
                  <a:pt x="5161241" y="2790053"/>
                  <a:pt x="5012294" y="2895600"/>
                  <a:pt x="4838694" y="2895600"/>
                </a:cubicBezTo>
                <a:lnTo>
                  <a:pt x="0" y="2895600"/>
                </a:lnTo>
                <a:close/>
                <a:moveTo>
                  <a:pt x="0" y="990600"/>
                </a:moveTo>
                <a:lnTo>
                  <a:pt x="4267194" y="990600"/>
                </a:lnTo>
                <a:cubicBezTo>
                  <a:pt x="4498660" y="990600"/>
                  <a:pt x="4686300" y="1178240"/>
                  <a:pt x="4686300" y="1409706"/>
                </a:cubicBezTo>
                <a:lnTo>
                  <a:pt x="4686300" y="1905000"/>
                </a:lnTo>
                <a:lnTo>
                  <a:pt x="0" y="1905000"/>
                </a:lnTo>
                <a:close/>
                <a:moveTo>
                  <a:pt x="0" y="0"/>
                </a:moveTo>
                <a:lnTo>
                  <a:pt x="3848100" y="0"/>
                </a:lnTo>
                <a:lnTo>
                  <a:pt x="3848100" y="495294"/>
                </a:lnTo>
                <a:cubicBezTo>
                  <a:pt x="3848100" y="726760"/>
                  <a:pt x="3660460" y="914400"/>
                  <a:pt x="3428994" y="914400"/>
                </a:cubicBezTo>
                <a:lnTo>
                  <a:pt x="0" y="914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943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319E59-2CB7-473E-8DEC-7BD2E6BD50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02563" y="957943"/>
            <a:ext cx="5124506" cy="5109028"/>
          </a:xfrm>
          <a:custGeom>
            <a:avLst/>
            <a:gdLst>
              <a:gd name="connsiteX0" fmla="*/ 3890733 w 5124506"/>
              <a:gd name="connsiteY0" fmla="*/ 971271 h 5109028"/>
              <a:gd name="connsiteX1" fmla="*/ 3890947 w 5124506"/>
              <a:gd name="connsiteY1" fmla="*/ 971961 h 5109028"/>
              <a:gd name="connsiteX2" fmla="*/ 3890362 w 5124506"/>
              <a:gd name="connsiteY2" fmla="*/ 973130 h 5109028"/>
              <a:gd name="connsiteX3" fmla="*/ 2070459 w 5124506"/>
              <a:gd name="connsiteY3" fmla="*/ 604998 h 5109028"/>
              <a:gd name="connsiteX4" fmla="*/ 2044007 w 5124506"/>
              <a:gd name="connsiteY4" fmla="*/ 618466 h 5109028"/>
              <a:gd name="connsiteX5" fmla="*/ 2039524 w 5124506"/>
              <a:gd name="connsiteY5" fmla="*/ 620722 h 5109028"/>
              <a:gd name="connsiteX6" fmla="*/ 2048484 w 5124506"/>
              <a:gd name="connsiteY6" fmla="*/ 615978 h 5109028"/>
              <a:gd name="connsiteX7" fmla="*/ 2070459 w 5124506"/>
              <a:gd name="connsiteY7" fmla="*/ 604998 h 5109028"/>
              <a:gd name="connsiteX8" fmla="*/ 3556963 w 5124506"/>
              <a:gd name="connsiteY8" fmla="*/ 0 h 5109028"/>
              <a:gd name="connsiteX9" fmla="*/ 3527934 w 5124506"/>
              <a:gd name="connsiteY9" fmla="*/ 72571 h 5109028"/>
              <a:gd name="connsiteX10" fmla="*/ 3455363 w 5124506"/>
              <a:gd name="connsiteY10" fmla="*/ 174171 h 5109028"/>
              <a:gd name="connsiteX11" fmla="*/ 3368277 w 5124506"/>
              <a:gd name="connsiteY11" fmla="*/ 261257 h 5109028"/>
              <a:gd name="connsiteX12" fmla="*/ 3310220 w 5124506"/>
              <a:gd name="connsiteY12" fmla="*/ 348343 h 5109028"/>
              <a:gd name="connsiteX13" fmla="*/ 3353763 w 5124506"/>
              <a:gd name="connsiteY13" fmla="*/ 377371 h 5109028"/>
              <a:gd name="connsiteX14" fmla="*/ 3440849 w 5124506"/>
              <a:gd name="connsiteY14" fmla="*/ 319314 h 5109028"/>
              <a:gd name="connsiteX15" fmla="*/ 3498906 w 5124506"/>
              <a:gd name="connsiteY15" fmla="*/ 304800 h 5109028"/>
              <a:gd name="connsiteX16" fmla="*/ 3556963 w 5124506"/>
              <a:gd name="connsiteY16" fmla="*/ 275771 h 5109028"/>
              <a:gd name="connsiteX17" fmla="*/ 3600506 w 5124506"/>
              <a:gd name="connsiteY17" fmla="*/ 261257 h 5109028"/>
              <a:gd name="connsiteX18" fmla="*/ 3615020 w 5124506"/>
              <a:gd name="connsiteY18" fmla="*/ 319314 h 5109028"/>
              <a:gd name="connsiteX19" fmla="*/ 3542449 w 5124506"/>
              <a:gd name="connsiteY19" fmla="*/ 551543 h 5109028"/>
              <a:gd name="connsiteX20" fmla="*/ 3528916 w 5124506"/>
              <a:gd name="connsiteY20" fmla="*/ 572608 h 5109028"/>
              <a:gd name="connsiteX21" fmla="*/ 3521267 w 5124506"/>
              <a:gd name="connsiteY21" fmla="*/ 577229 h 5109028"/>
              <a:gd name="connsiteX22" fmla="*/ 3484392 w 5124506"/>
              <a:gd name="connsiteY22" fmla="*/ 638628 h 5109028"/>
              <a:gd name="connsiteX23" fmla="*/ 3523020 w 5124506"/>
              <a:gd name="connsiteY23" fmla="*/ 581785 h 5109028"/>
              <a:gd name="connsiteX24" fmla="*/ 3528916 w 5124506"/>
              <a:gd name="connsiteY24" fmla="*/ 572608 h 5109028"/>
              <a:gd name="connsiteX25" fmla="*/ 3532612 w 5124506"/>
              <a:gd name="connsiteY25" fmla="*/ 570374 h 5109028"/>
              <a:gd name="connsiteX26" fmla="*/ 3585992 w 5124506"/>
              <a:gd name="connsiteY26" fmla="*/ 522514 h 5109028"/>
              <a:gd name="connsiteX27" fmla="*/ 3658563 w 5124506"/>
              <a:gd name="connsiteY27" fmla="*/ 464457 h 5109028"/>
              <a:gd name="connsiteX28" fmla="*/ 3740654 w 5124506"/>
              <a:gd name="connsiteY28" fmla="*/ 410339 h 5109028"/>
              <a:gd name="connsiteX29" fmla="*/ 3752610 w 5124506"/>
              <a:gd name="connsiteY29" fmla="*/ 402688 h 5109028"/>
              <a:gd name="connsiteX30" fmla="*/ 3755254 w 5124506"/>
              <a:gd name="connsiteY30" fmla="*/ 401266 h 5109028"/>
              <a:gd name="connsiteX31" fmla="*/ 3752638 w 5124506"/>
              <a:gd name="connsiteY31" fmla="*/ 402670 h 5109028"/>
              <a:gd name="connsiteX32" fmla="*/ 3752610 w 5124506"/>
              <a:gd name="connsiteY32" fmla="*/ 402688 h 5109028"/>
              <a:gd name="connsiteX33" fmla="*/ 3745943 w 5124506"/>
              <a:gd name="connsiteY33" fmla="*/ 406274 h 5109028"/>
              <a:gd name="connsiteX34" fmla="*/ 3789192 w 5124506"/>
              <a:gd name="connsiteY34" fmla="*/ 362857 h 5109028"/>
              <a:gd name="connsiteX35" fmla="*/ 3890792 w 5124506"/>
              <a:gd name="connsiteY35" fmla="*/ 304800 h 5109028"/>
              <a:gd name="connsiteX36" fmla="*/ 3905306 w 5124506"/>
              <a:gd name="connsiteY36" fmla="*/ 478971 h 5109028"/>
              <a:gd name="connsiteX37" fmla="*/ 3876277 w 5124506"/>
              <a:gd name="connsiteY37" fmla="*/ 537028 h 5109028"/>
              <a:gd name="connsiteX38" fmla="*/ 3861763 w 5124506"/>
              <a:gd name="connsiteY38" fmla="*/ 580571 h 5109028"/>
              <a:gd name="connsiteX39" fmla="*/ 3948849 w 5124506"/>
              <a:gd name="connsiteY39" fmla="*/ 566057 h 5109028"/>
              <a:gd name="connsiteX40" fmla="*/ 3934334 w 5124506"/>
              <a:gd name="connsiteY40" fmla="*/ 856343 h 5109028"/>
              <a:gd name="connsiteX41" fmla="*/ 3905306 w 5124506"/>
              <a:gd name="connsiteY41" fmla="*/ 928914 h 5109028"/>
              <a:gd name="connsiteX42" fmla="*/ 3891077 w 5124506"/>
              <a:gd name="connsiteY42" fmla="*/ 969551 h 5109028"/>
              <a:gd name="connsiteX43" fmla="*/ 3890733 w 5124506"/>
              <a:gd name="connsiteY43" fmla="*/ 971271 h 5109028"/>
              <a:gd name="connsiteX44" fmla="*/ 3890605 w 5124506"/>
              <a:gd name="connsiteY44" fmla="*/ 970855 h 5109028"/>
              <a:gd name="connsiteX45" fmla="*/ 3861763 w 5124506"/>
              <a:gd name="connsiteY45" fmla="*/ 1016000 h 5109028"/>
              <a:gd name="connsiteX46" fmla="*/ 3832734 w 5124506"/>
              <a:gd name="connsiteY46" fmla="*/ 1074057 h 5109028"/>
              <a:gd name="connsiteX47" fmla="*/ 3876277 w 5124506"/>
              <a:gd name="connsiteY47" fmla="*/ 1059543 h 5109028"/>
              <a:gd name="connsiteX48" fmla="*/ 4108506 w 5124506"/>
              <a:gd name="connsiteY48" fmla="*/ 957943 h 5109028"/>
              <a:gd name="connsiteX49" fmla="*/ 4253649 w 5124506"/>
              <a:gd name="connsiteY49" fmla="*/ 914400 h 5109028"/>
              <a:gd name="connsiteX50" fmla="*/ 4500392 w 5124506"/>
              <a:gd name="connsiteY50" fmla="*/ 827314 h 5109028"/>
              <a:gd name="connsiteX51" fmla="*/ 4616506 w 5124506"/>
              <a:gd name="connsiteY51" fmla="*/ 769257 h 5109028"/>
              <a:gd name="connsiteX52" fmla="*/ 4732620 w 5124506"/>
              <a:gd name="connsiteY52" fmla="*/ 711200 h 5109028"/>
              <a:gd name="connsiteX53" fmla="*/ 4776163 w 5124506"/>
              <a:gd name="connsiteY53" fmla="*/ 754743 h 5109028"/>
              <a:gd name="connsiteX54" fmla="*/ 4703592 w 5124506"/>
              <a:gd name="connsiteY54" fmla="*/ 928914 h 5109028"/>
              <a:gd name="connsiteX55" fmla="*/ 4572963 w 5124506"/>
              <a:gd name="connsiteY55" fmla="*/ 1059543 h 5109028"/>
              <a:gd name="connsiteX56" fmla="*/ 4514906 w 5124506"/>
              <a:gd name="connsiteY56" fmla="*/ 1132114 h 5109028"/>
              <a:gd name="connsiteX57" fmla="*/ 4355249 w 5124506"/>
              <a:gd name="connsiteY57" fmla="*/ 1262743 h 5109028"/>
              <a:gd name="connsiteX58" fmla="*/ 4326975 w 5124506"/>
              <a:gd name="connsiteY58" fmla="*/ 1279415 h 5109028"/>
              <a:gd name="connsiteX59" fmla="*/ 4309451 w 5124506"/>
              <a:gd name="connsiteY59" fmla="*/ 1289415 h 5109028"/>
              <a:gd name="connsiteX60" fmla="*/ 4311706 w 5124506"/>
              <a:gd name="connsiteY60" fmla="*/ 1248228 h 5109028"/>
              <a:gd name="connsiteX61" fmla="*/ 4224620 w 5124506"/>
              <a:gd name="connsiteY61" fmla="*/ 1306286 h 5109028"/>
              <a:gd name="connsiteX62" fmla="*/ 4239134 w 5124506"/>
              <a:gd name="connsiteY62" fmla="*/ 1349828 h 5109028"/>
              <a:gd name="connsiteX63" fmla="*/ 4307993 w 5124506"/>
              <a:gd name="connsiteY63" fmla="*/ 1290247 h 5109028"/>
              <a:gd name="connsiteX64" fmla="*/ 4309451 w 5124506"/>
              <a:gd name="connsiteY64" fmla="*/ 1289415 h 5109028"/>
              <a:gd name="connsiteX65" fmla="*/ 4306919 w 5124506"/>
              <a:gd name="connsiteY65" fmla="*/ 1335663 h 5109028"/>
              <a:gd name="connsiteX66" fmla="*/ 4297192 w 5124506"/>
              <a:gd name="connsiteY66" fmla="*/ 1422400 h 5109028"/>
              <a:gd name="connsiteX67" fmla="*/ 4268163 w 5124506"/>
              <a:gd name="connsiteY67" fmla="*/ 1465943 h 5109028"/>
              <a:gd name="connsiteX68" fmla="*/ 4253649 w 5124506"/>
              <a:gd name="connsiteY68" fmla="*/ 1509486 h 5109028"/>
              <a:gd name="connsiteX69" fmla="*/ 4456849 w 5124506"/>
              <a:gd name="connsiteY69" fmla="*/ 1814286 h 5109028"/>
              <a:gd name="connsiteX70" fmla="*/ 4442334 w 5124506"/>
              <a:gd name="connsiteY70" fmla="*/ 1872343 h 5109028"/>
              <a:gd name="connsiteX71" fmla="*/ 4485877 w 5124506"/>
              <a:gd name="connsiteY71" fmla="*/ 1901371 h 5109028"/>
              <a:gd name="connsiteX72" fmla="*/ 4558449 w 5124506"/>
              <a:gd name="connsiteY72" fmla="*/ 1872343 h 5109028"/>
              <a:gd name="connsiteX73" fmla="*/ 4703592 w 5124506"/>
              <a:gd name="connsiteY73" fmla="*/ 1857828 h 5109028"/>
              <a:gd name="connsiteX74" fmla="*/ 4747134 w 5124506"/>
              <a:gd name="connsiteY74" fmla="*/ 1843314 h 5109028"/>
              <a:gd name="connsiteX75" fmla="*/ 4761649 w 5124506"/>
              <a:gd name="connsiteY75" fmla="*/ 1915886 h 5109028"/>
              <a:gd name="connsiteX76" fmla="*/ 4718106 w 5124506"/>
              <a:gd name="connsiteY76" fmla="*/ 2075543 h 5109028"/>
              <a:gd name="connsiteX77" fmla="*/ 4703592 w 5124506"/>
              <a:gd name="connsiteY77" fmla="*/ 2119086 h 5109028"/>
              <a:gd name="connsiteX78" fmla="*/ 4674563 w 5124506"/>
              <a:gd name="connsiteY78" fmla="*/ 2162628 h 5109028"/>
              <a:gd name="connsiteX79" fmla="*/ 4718106 w 5124506"/>
              <a:gd name="connsiteY79" fmla="*/ 2148114 h 5109028"/>
              <a:gd name="connsiteX80" fmla="*/ 4848734 w 5124506"/>
              <a:gd name="connsiteY80" fmla="*/ 2104571 h 5109028"/>
              <a:gd name="connsiteX81" fmla="*/ 4892277 w 5124506"/>
              <a:gd name="connsiteY81" fmla="*/ 2075543 h 5109028"/>
              <a:gd name="connsiteX82" fmla="*/ 4921306 w 5124506"/>
              <a:gd name="connsiteY82" fmla="*/ 2293257 h 5109028"/>
              <a:gd name="connsiteX83" fmla="*/ 4848734 w 5124506"/>
              <a:gd name="connsiteY83" fmla="*/ 2351314 h 5109028"/>
              <a:gd name="connsiteX84" fmla="*/ 4689077 w 5124506"/>
              <a:gd name="connsiteY84" fmla="*/ 2481943 h 5109028"/>
              <a:gd name="connsiteX85" fmla="*/ 4732620 w 5124506"/>
              <a:gd name="connsiteY85" fmla="*/ 2540000 h 5109028"/>
              <a:gd name="connsiteX86" fmla="*/ 5124506 w 5124506"/>
              <a:gd name="connsiteY86" fmla="*/ 2569028 h 5109028"/>
              <a:gd name="connsiteX87" fmla="*/ 5109992 w 5124506"/>
              <a:gd name="connsiteY87" fmla="*/ 2801257 h 5109028"/>
              <a:gd name="connsiteX88" fmla="*/ 5066449 w 5124506"/>
              <a:gd name="connsiteY88" fmla="*/ 2844800 h 5109028"/>
              <a:gd name="connsiteX89" fmla="*/ 4950334 w 5124506"/>
              <a:gd name="connsiteY89" fmla="*/ 2989943 h 5109028"/>
              <a:gd name="connsiteX90" fmla="*/ 4906792 w 5124506"/>
              <a:gd name="connsiteY90" fmla="*/ 3062514 h 5109028"/>
              <a:gd name="connsiteX91" fmla="*/ 4863249 w 5124506"/>
              <a:gd name="connsiteY91" fmla="*/ 3106057 h 5109028"/>
              <a:gd name="connsiteX92" fmla="*/ 4855314 w 5124506"/>
              <a:gd name="connsiteY92" fmla="*/ 3119347 h 5109028"/>
              <a:gd name="connsiteX93" fmla="*/ 4848734 w 5124506"/>
              <a:gd name="connsiteY93" fmla="*/ 3106057 h 5109028"/>
              <a:gd name="connsiteX94" fmla="*/ 4819706 w 5124506"/>
              <a:gd name="connsiteY94" fmla="*/ 3164114 h 5109028"/>
              <a:gd name="connsiteX95" fmla="*/ 4853206 w 5124506"/>
              <a:gd name="connsiteY95" fmla="*/ 3122877 h 5109028"/>
              <a:gd name="connsiteX96" fmla="*/ 4855314 w 5124506"/>
              <a:gd name="connsiteY96" fmla="*/ 3119347 h 5109028"/>
              <a:gd name="connsiteX97" fmla="*/ 4859493 w 5124506"/>
              <a:gd name="connsiteY97" fmla="*/ 3127788 h 5109028"/>
              <a:gd name="connsiteX98" fmla="*/ 4863249 w 5124506"/>
              <a:gd name="connsiteY98" fmla="*/ 3149600 h 5109028"/>
              <a:gd name="connsiteX99" fmla="*/ 4718106 w 5124506"/>
              <a:gd name="connsiteY99" fmla="*/ 3367314 h 5109028"/>
              <a:gd name="connsiteX100" fmla="*/ 4572963 w 5124506"/>
              <a:gd name="connsiteY100" fmla="*/ 3454400 h 5109028"/>
              <a:gd name="connsiteX101" fmla="*/ 4514906 w 5124506"/>
              <a:gd name="connsiteY101" fmla="*/ 3497943 h 5109028"/>
              <a:gd name="connsiteX102" fmla="*/ 4471363 w 5124506"/>
              <a:gd name="connsiteY102" fmla="*/ 3541486 h 5109028"/>
              <a:gd name="connsiteX103" fmla="*/ 4529420 w 5124506"/>
              <a:gd name="connsiteY103" fmla="*/ 3526971 h 5109028"/>
              <a:gd name="connsiteX104" fmla="*/ 4805192 w 5124506"/>
              <a:gd name="connsiteY104" fmla="*/ 3556000 h 5109028"/>
              <a:gd name="connsiteX105" fmla="*/ 4660049 w 5124506"/>
              <a:gd name="connsiteY105" fmla="*/ 3788228 h 5109028"/>
              <a:gd name="connsiteX106" fmla="*/ 4355249 w 5124506"/>
              <a:gd name="connsiteY106" fmla="*/ 3991428 h 5109028"/>
              <a:gd name="connsiteX107" fmla="*/ 4282677 w 5124506"/>
              <a:gd name="connsiteY107" fmla="*/ 4020457 h 5109028"/>
              <a:gd name="connsiteX108" fmla="*/ 4152049 w 5124506"/>
              <a:gd name="connsiteY108" fmla="*/ 4064000 h 5109028"/>
              <a:gd name="connsiteX109" fmla="*/ 4093992 w 5124506"/>
              <a:gd name="connsiteY109" fmla="*/ 4107543 h 5109028"/>
              <a:gd name="connsiteX110" fmla="*/ 4137534 w 5124506"/>
              <a:gd name="connsiteY110" fmla="*/ 4136571 h 5109028"/>
              <a:gd name="connsiteX111" fmla="*/ 4558449 w 5124506"/>
              <a:gd name="connsiteY111" fmla="*/ 4107543 h 5109028"/>
              <a:gd name="connsiteX112" fmla="*/ 4631020 w 5124506"/>
              <a:gd name="connsiteY112" fmla="*/ 4136571 h 5109028"/>
              <a:gd name="connsiteX113" fmla="*/ 4587477 w 5124506"/>
              <a:gd name="connsiteY113" fmla="*/ 4180114 h 5109028"/>
              <a:gd name="connsiteX114" fmla="*/ 4485877 w 5124506"/>
              <a:gd name="connsiteY114" fmla="*/ 4223657 h 5109028"/>
              <a:gd name="connsiteX115" fmla="*/ 4442334 w 5124506"/>
              <a:gd name="connsiteY115" fmla="*/ 4252686 h 5109028"/>
              <a:gd name="connsiteX116" fmla="*/ 4137534 w 5124506"/>
              <a:gd name="connsiteY116" fmla="*/ 4325257 h 5109028"/>
              <a:gd name="connsiteX117" fmla="*/ 4021420 w 5124506"/>
              <a:gd name="connsiteY117" fmla="*/ 4354286 h 5109028"/>
              <a:gd name="connsiteX118" fmla="*/ 3905306 w 5124506"/>
              <a:gd name="connsiteY118" fmla="*/ 4397828 h 5109028"/>
              <a:gd name="connsiteX119" fmla="*/ 3644049 w 5124506"/>
              <a:gd name="connsiteY119" fmla="*/ 4426857 h 5109028"/>
              <a:gd name="connsiteX120" fmla="*/ 3440849 w 5124506"/>
              <a:gd name="connsiteY120" fmla="*/ 4499428 h 5109028"/>
              <a:gd name="connsiteX121" fmla="*/ 3368277 w 5124506"/>
              <a:gd name="connsiteY121" fmla="*/ 4513943 h 5109028"/>
              <a:gd name="connsiteX122" fmla="*/ 3048963 w 5124506"/>
              <a:gd name="connsiteY122" fmla="*/ 4601028 h 5109028"/>
              <a:gd name="connsiteX123" fmla="*/ 2947363 w 5124506"/>
              <a:gd name="connsiteY123" fmla="*/ 4644571 h 5109028"/>
              <a:gd name="connsiteX124" fmla="*/ 2729649 w 5124506"/>
              <a:gd name="connsiteY124" fmla="*/ 4688114 h 5109028"/>
              <a:gd name="connsiteX125" fmla="*/ 2642563 w 5124506"/>
              <a:gd name="connsiteY125" fmla="*/ 4731657 h 5109028"/>
              <a:gd name="connsiteX126" fmla="*/ 2540963 w 5124506"/>
              <a:gd name="connsiteY126" fmla="*/ 4775200 h 5109028"/>
              <a:gd name="connsiteX127" fmla="*/ 2468392 w 5124506"/>
              <a:gd name="connsiteY127" fmla="*/ 4818743 h 5109028"/>
              <a:gd name="connsiteX128" fmla="*/ 2308734 w 5124506"/>
              <a:gd name="connsiteY128" fmla="*/ 4876800 h 5109028"/>
              <a:gd name="connsiteX129" fmla="*/ 2236163 w 5124506"/>
              <a:gd name="connsiteY129" fmla="*/ 4920343 h 5109028"/>
              <a:gd name="connsiteX130" fmla="*/ 2134563 w 5124506"/>
              <a:gd name="connsiteY130" fmla="*/ 4949371 h 5109028"/>
              <a:gd name="connsiteX131" fmla="*/ 2076506 w 5124506"/>
              <a:gd name="connsiteY131" fmla="*/ 4978400 h 5109028"/>
              <a:gd name="connsiteX132" fmla="*/ 1989420 w 5124506"/>
              <a:gd name="connsiteY132" fmla="*/ 5007428 h 5109028"/>
              <a:gd name="connsiteX133" fmla="*/ 1931363 w 5124506"/>
              <a:gd name="connsiteY133" fmla="*/ 5050971 h 5109028"/>
              <a:gd name="connsiteX134" fmla="*/ 1858792 w 5124506"/>
              <a:gd name="connsiteY134" fmla="*/ 5080000 h 5109028"/>
              <a:gd name="connsiteX135" fmla="*/ 1800734 w 5124506"/>
              <a:gd name="connsiteY135" fmla="*/ 5109028 h 5109028"/>
              <a:gd name="connsiteX136" fmla="*/ 1742677 w 5124506"/>
              <a:gd name="connsiteY136" fmla="*/ 5094514 h 5109028"/>
              <a:gd name="connsiteX137" fmla="*/ 1728163 w 5124506"/>
              <a:gd name="connsiteY137" fmla="*/ 5050971 h 5109028"/>
              <a:gd name="connsiteX138" fmla="*/ 1742677 w 5124506"/>
              <a:gd name="connsiteY138" fmla="*/ 4847771 h 5109028"/>
              <a:gd name="connsiteX139" fmla="*/ 1699134 w 5124506"/>
              <a:gd name="connsiteY139" fmla="*/ 4862286 h 5109028"/>
              <a:gd name="connsiteX140" fmla="*/ 1641077 w 5124506"/>
              <a:gd name="connsiteY140" fmla="*/ 4876800 h 5109028"/>
              <a:gd name="connsiteX141" fmla="*/ 1553992 w 5124506"/>
              <a:gd name="connsiteY141" fmla="*/ 4905828 h 5109028"/>
              <a:gd name="connsiteX142" fmla="*/ 1466906 w 5124506"/>
              <a:gd name="connsiteY142" fmla="*/ 4920343 h 5109028"/>
              <a:gd name="connsiteX143" fmla="*/ 1234677 w 5124506"/>
              <a:gd name="connsiteY143" fmla="*/ 4963886 h 5109028"/>
              <a:gd name="connsiteX144" fmla="*/ 1045992 w 5124506"/>
              <a:gd name="connsiteY144" fmla="*/ 4949371 h 5109028"/>
              <a:gd name="connsiteX145" fmla="*/ 1104049 w 5124506"/>
              <a:gd name="connsiteY145" fmla="*/ 4746171 h 5109028"/>
              <a:gd name="connsiteX146" fmla="*/ 1060506 w 5124506"/>
              <a:gd name="connsiteY146" fmla="*/ 4688114 h 5109028"/>
              <a:gd name="connsiteX147" fmla="*/ 973420 w 5124506"/>
              <a:gd name="connsiteY147" fmla="*/ 4717143 h 5109028"/>
              <a:gd name="connsiteX148" fmla="*/ 929877 w 5124506"/>
              <a:gd name="connsiteY148" fmla="*/ 4441371 h 5109028"/>
              <a:gd name="connsiteX149" fmla="*/ 1002449 w 5124506"/>
              <a:gd name="connsiteY149" fmla="*/ 4354286 h 5109028"/>
              <a:gd name="connsiteX150" fmla="*/ 1104049 w 5124506"/>
              <a:gd name="connsiteY150" fmla="*/ 4267200 h 5109028"/>
              <a:gd name="connsiteX151" fmla="*/ 1162106 w 5124506"/>
              <a:gd name="connsiteY151" fmla="*/ 4209143 h 5109028"/>
              <a:gd name="connsiteX152" fmla="*/ 1249192 w 5124506"/>
              <a:gd name="connsiteY152" fmla="*/ 4151086 h 5109028"/>
              <a:gd name="connsiteX153" fmla="*/ 1365306 w 5124506"/>
              <a:gd name="connsiteY153" fmla="*/ 4064000 h 5109028"/>
              <a:gd name="connsiteX154" fmla="*/ 1423363 w 5124506"/>
              <a:gd name="connsiteY154" fmla="*/ 4020457 h 5109028"/>
              <a:gd name="connsiteX155" fmla="*/ 1394334 w 5124506"/>
              <a:gd name="connsiteY155" fmla="*/ 3976914 h 5109028"/>
              <a:gd name="connsiteX156" fmla="*/ 1249192 w 5124506"/>
              <a:gd name="connsiteY156" fmla="*/ 4034971 h 5109028"/>
              <a:gd name="connsiteX157" fmla="*/ 1205649 w 5124506"/>
              <a:gd name="connsiteY157" fmla="*/ 4064000 h 5109028"/>
              <a:gd name="connsiteX158" fmla="*/ 1147592 w 5124506"/>
              <a:gd name="connsiteY158" fmla="*/ 4093028 h 5109028"/>
              <a:gd name="connsiteX159" fmla="*/ 1075020 w 5124506"/>
              <a:gd name="connsiteY159" fmla="*/ 4107543 h 5109028"/>
              <a:gd name="connsiteX160" fmla="*/ 987934 w 5124506"/>
              <a:gd name="connsiteY160" fmla="*/ 4165600 h 5109028"/>
              <a:gd name="connsiteX161" fmla="*/ 755706 w 5124506"/>
              <a:gd name="connsiteY161" fmla="*/ 4209143 h 5109028"/>
              <a:gd name="connsiteX162" fmla="*/ 639592 w 5124506"/>
              <a:gd name="connsiteY162" fmla="*/ 4238171 h 5109028"/>
              <a:gd name="connsiteX163" fmla="*/ 494449 w 5124506"/>
              <a:gd name="connsiteY163" fmla="*/ 4296228 h 5109028"/>
              <a:gd name="connsiteX164" fmla="*/ 479934 w 5124506"/>
              <a:gd name="connsiteY164" fmla="*/ 4238171 h 5109028"/>
              <a:gd name="connsiteX165" fmla="*/ 537992 w 5124506"/>
              <a:gd name="connsiteY165" fmla="*/ 4180114 h 5109028"/>
              <a:gd name="connsiteX166" fmla="*/ 567020 w 5124506"/>
              <a:gd name="connsiteY166" fmla="*/ 4136571 h 5109028"/>
              <a:gd name="connsiteX167" fmla="*/ 583452 w 5124506"/>
              <a:gd name="connsiteY167" fmla="*/ 4121418 h 5109028"/>
              <a:gd name="connsiteX168" fmla="*/ 625077 w 5124506"/>
              <a:gd name="connsiteY168" fmla="*/ 4107543 h 5109028"/>
              <a:gd name="connsiteX169" fmla="*/ 683134 w 5124506"/>
              <a:gd name="connsiteY169" fmla="*/ 4078514 h 5109028"/>
              <a:gd name="connsiteX170" fmla="*/ 741192 w 5124506"/>
              <a:gd name="connsiteY170" fmla="*/ 4064000 h 5109028"/>
              <a:gd name="connsiteX171" fmla="*/ 784734 w 5124506"/>
              <a:gd name="connsiteY171" fmla="*/ 3991428 h 5109028"/>
              <a:gd name="connsiteX172" fmla="*/ 741192 w 5124506"/>
              <a:gd name="connsiteY172" fmla="*/ 4020457 h 5109028"/>
              <a:gd name="connsiteX173" fmla="*/ 697649 w 5124506"/>
              <a:gd name="connsiteY173" fmla="*/ 4034971 h 5109028"/>
              <a:gd name="connsiteX174" fmla="*/ 668620 w 5124506"/>
              <a:gd name="connsiteY174" fmla="*/ 4078514 h 5109028"/>
              <a:gd name="connsiteX175" fmla="*/ 594424 w 5124506"/>
              <a:gd name="connsiteY175" fmla="*/ 4111300 h 5109028"/>
              <a:gd name="connsiteX176" fmla="*/ 583452 w 5124506"/>
              <a:gd name="connsiteY176" fmla="*/ 4121418 h 5109028"/>
              <a:gd name="connsiteX177" fmla="*/ 581534 w 5124506"/>
              <a:gd name="connsiteY177" fmla="*/ 4122057 h 5109028"/>
              <a:gd name="connsiteX178" fmla="*/ 494449 w 5124506"/>
              <a:gd name="connsiteY178" fmla="*/ 4165600 h 5109028"/>
              <a:gd name="connsiteX179" fmla="*/ 349306 w 5124506"/>
              <a:gd name="connsiteY179" fmla="*/ 4194628 h 5109028"/>
              <a:gd name="connsiteX180" fmla="*/ 305763 w 5124506"/>
              <a:gd name="connsiteY180" fmla="*/ 4209143 h 5109028"/>
              <a:gd name="connsiteX181" fmla="*/ 276734 w 5124506"/>
              <a:gd name="connsiteY181" fmla="*/ 4165600 h 5109028"/>
              <a:gd name="connsiteX182" fmla="*/ 291249 w 5124506"/>
              <a:gd name="connsiteY182" fmla="*/ 3976914 h 5109028"/>
              <a:gd name="connsiteX183" fmla="*/ 320277 w 5124506"/>
              <a:gd name="connsiteY183" fmla="*/ 3918857 h 5109028"/>
              <a:gd name="connsiteX184" fmla="*/ 508963 w 5124506"/>
              <a:gd name="connsiteY184" fmla="*/ 3744686 h 5109028"/>
              <a:gd name="connsiteX185" fmla="*/ 465420 w 5124506"/>
              <a:gd name="connsiteY185" fmla="*/ 3715657 h 5109028"/>
              <a:gd name="connsiteX186" fmla="*/ 334792 w 5124506"/>
              <a:gd name="connsiteY186" fmla="*/ 3730171 h 5109028"/>
              <a:gd name="connsiteX187" fmla="*/ 218677 w 5124506"/>
              <a:gd name="connsiteY187" fmla="*/ 3759200 h 5109028"/>
              <a:gd name="connsiteX188" fmla="*/ 233192 w 5124506"/>
              <a:gd name="connsiteY188" fmla="*/ 3643086 h 5109028"/>
              <a:gd name="connsiteX189" fmla="*/ 320277 w 5124506"/>
              <a:gd name="connsiteY189" fmla="*/ 3526971 h 5109028"/>
              <a:gd name="connsiteX190" fmla="*/ 334792 w 5124506"/>
              <a:gd name="connsiteY190" fmla="*/ 3483428 h 5109028"/>
              <a:gd name="connsiteX191" fmla="*/ 392849 w 5124506"/>
              <a:gd name="connsiteY191" fmla="*/ 3410857 h 5109028"/>
              <a:gd name="connsiteX192" fmla="*/ 479934 w 5124506"/>
              <a:gd name="connsiteY192" fmla="*/ 3323771 h 5109028"/>
              <a:gd name="connsiteX193" fmla="*/ 552506 w 5124506"/>
              <a:gd name="connsiteY193" fmla="*/ 3222171 h 5109028"/>
              <a:gd name="connsiteX194" fmla="*/ 596049 w 5124506"/>
              <a:gd name="connsiteY194" fmla="*/ 3135086 h 5109028"/>
              <a:gd name="connsiteX195" fmla="*/ 654106 w 5124506"/>
              <a:gd name="connsiteY195" fmla="*/ 3091543 h 5109028"/>
              <a:gd name="connsiteX196" fmla="*/ 671851 w 5124506"/>
              <a:gd name="connsiteY196" fmla="*/ 3065532 h 5109028"/>
              <a:gd name="connsiteX197" fmla="*/ 712163 w 5124506"/>
              <a:gd name="connsiteY197" fmla="*/ 3033486 h 5109028"/>
              <a:gd name="connsiteX198" fmla="*/ 741192 w 5124506"/>
              <a:gd name="connsiteY198" fmla="*/ 2989943 h 5109028"/>
              <a:gd name="connsiteX199" fmla="*/ 692616 w 5124506"/>
              <a:gd name="connsiteY199" fmla="*/ 3035093 h 5109028"/>
              <a:gd name="connsiteX200" fmla="*/ 671851 w 5124506"/>
              <a:gd name="connsiteY200" fmla="*/ 3065532 h 5109028"/>
              <a:gd name="connsiteX201" fmla="*/ 670922 w 5124506"/>
              <a:gd name="connsiteY201" fmla="*/ 3066271 h 5109028"/>
              <a:gd name="connsiteX202" fmla="*/ 625077 w 5124506"/>
              <a:gd name="connsiteY202" fmla="*/ 3091543 h 5109028"/>
              <a:gd name="connsiteX203" fmla="*/ 552506 w 5124506"/>
              <a:gd name="connsiteY203" fmla="*/ 3120571 h 5109028"/>
              <a:gd name="connsiteX204" fmla="*/ 494449 w 5124506"/>
              <a:gd name="connsiteY204" fmla="*/ 3149600 h 5109028"/>
              <a:gd name="connsiteX205" fmla="*/ 436392 w 5124506"/>
              <a:gd name="connsiteY205" fmla="*/ 3164114 h 5109028"/>
              <a:gd name="connsiteX206" fmla="*/ 378334 w 5124506"/>
              <a:gd name="connsiteY206" fmla="*/ 3193143 h 5109028"/>
              <a:gd name="connsiteX207" fmla="*/ 320277 w 5124506"/>
              <a:gd name="connsiteY207" fmla="*/ 3207657 h 5109028"/>
              <a:gd name="connsiteX208" fmla="*/ 276734 w 5124506"/>
              <a:gd name="connsiteY208" fmla="*/ 3222171 h 5109028"/>
              <a:gd name="connsiteX209" fmla="*/ 262220 w 5124506"/>
              <a:gd name="connsiteY209" fmla="*/ 3164114 h 5109028"/>
              <a:gd name="connsiteX210" fmla="*/ 291249 w 5124506"/>
              <a:gd name="connsiteY210" fmla="*/ 3048000 h 5109028"/>
              <a:gd name="connsiteX211" fmla="*/ 334792 w 5124506"/>
              <a:gd name="connsiteY211" fmla="*/ 2989943 h 5109028"/>
              <a:gd name="connsiteX212" fmla="*/ 465420 w 5124506"/>
              <a:gd name="connsiteY212" fmla="*/ 2844800 h 5109028"/>
              <a:gd name="connsiteX213" fmla="*/ 492461 w 5124506"/>
              <a:gd name="connsiteY213" fmla="*/ 2808310 h 5109028"/>
              <a:gd name="connsiteX214" fmla="*/ 492475 w 5124506"/>
              <a:gd name="connsiteY214" fmla="*/ 2808247 h 5109028"/>
              <a:gd name="connsiteX215" fmla="*/ 552506 w 5124506"/>
              <a:gd name="connsiteY215" fmla="*/ 2772228 h 5109028"/>
              <a:gd name="connsiteX216" fmla="*/ 596049 w 5124506"/>
              <a:gd name="connsiteY216" fmla="*/ 2757714 h 5109028"/>
              <a:gd name="connsiteX217" fmla="*/ 639592 w 5124506"/>
              <a:gd name="connsiteY217" fmla="*/ 2714171 h 5109028"/>
              <a:gd name="connsiteX218" fmla="*/ 741192 w 5124506"/>
              <a:gd name="connsiteY218" fmla="*/ 2627086 h 5109028"/>
              <a:gd name="connsiteX219" fmla="*/ 654106 w 5124506"/>
              <a:gd name="connsiteY219" fmla="*/ 2685143 h 5109028"/>
              <a:gd name="connsiteX220" fmla="*/ 596049 w 5124506"/>
              <a:gd name="connsiteY220" fmla="*/ 2728686 h 5109028"/>
              <a:gd name="connsiteX221" fmla="*/ 552506 w 5124506"/>
              <a:gd name="connsiteY221" fmla="*/ 2757714 h 5109028"/>
              <a:gd name="connsiteX222" fmla="*/ 494263 w 5124506"/>
              <a:gd name="connsiteY222" fmla="*/ 2799947 h 5109028"/>
              <a:gd name="connsiteX223" fmla="*/ 492475 w 5124506"/>
              <a:gd name="connsiteY223" fmla="*/ 2808247 h 5109028"/>
              <a:gd name="connsiteX224" fmla="*/ 479934 w 5124506"/>
              <a:gd name="connsiteY224" fmla="*/ 2815771 h 5109028"/>
              <a:gd name="connsiteX225" fmla="*/ 392849 w 5124506"/>
              <a:gd name="connsiteY225" fmla="*/ 2859314 h 5109028"/>
              <a:gd name="connsiteX226" fmla="*/ 349306 w 5124506"/>
              <a:gd name="connsiteY226" fmla="*/ 2888343 h 5109028"/>
              <a:gd name="connsiteX227" fmla="*/ 262220 w 5124506"/>
              <a:gd name="connsiteY227" fmla="*/ 2917371 h 5109028"/>
              <a:gd name="connsiteX228" fmla="*/ 102563 w 5124506"/>
              <a:gd name="connsiteY228" fmla="*/ 2975428 h 5109028"/>
              <a:gd name="connsiteX229" fmla="*/ 44506 w 5124506"/>
              <a:gd name="connsiteY229" fmla="*/ 3018971 h 5109028"/>
              <a:gd name="connsiteX230" fmla="*/ 963 w 5124506"/>
              <a:gd name="connsiteY230" fmla="*/ 3004457 h 5109028"/>
              <a:gd name="connsiteX231" fmla="*/ 102563 w 5124506"/>
              <a:gd name="connsiteY231" fmla="*/ 2772228 h 5109028"/>
              <a:gd name="connsiteX232" fmla="*/ 233192 w 5124506"/>
              <a:gd name="connsiteY232" fmla="*/ 2641600 h 5109028"/>
              <a:gd name="connsiteX233" fmla="*/ 320277 w 5124506"/>
              <a:gd name="connsiteY233" fmla="*/ 2554514 h 5109028"/>
              <a:gd name="connsiteX234" fmla="*/ 508963 w 5124506"/>
              <a:gd name="connsiteY234" fmla="*/ 2409371 h 5109028"/>
              <a:gd name="connsiteX235" fmla="*/ 625077 w 5124506"/>
              <a:gd name="connsiteY235" fmla="*/ 2336800 h 5109028"/>
              <a:gd name="connsiteX236" fmla="*/ 651497 w 5124506"/>
              <a:gd name="connsiteY236" fmla="*/ 2316341 h 5109028"/>
              <a:gd name="connsiteX237" fmla="*/ 661533 w 5124506"/>
              <a:gd name="connsiteY237" fmla="*/ 2306778 h 5109028"/>
              <a:gd name="connsiteX238" fmla="*/ 669169 w 5124506"/>
              <a:gd name="connsiteY238" fmla="*/ 2301382 h 5109028"/>
              <a:gd name="connsiteX239" fmla="*/ 687653 w 5124506"/>
              <a:gd name="connsiteY239" fmla="*/ 2286689 h 5109028"/>
              <a:gd name="connsiteX240" fmla="*/ 712163 w 5124506"/>
              <a:gd name="connsiteY240" fmla="*/ 2278743 h 5109028"/>
              <a:gd name="connsiteX241" fmla="*/ 799249 w 5124506"/>
              <a:gd name="connsiteY241" fmla="*/ 2220686 h 5109028"/>
              <a:gd name="connsiteX242" fmla="*/ 697649 w 5124506"/>
              <a:gd name="connsiteY242" fmla="*/ 2278743 h 5109028"/>
              <a:gd name="connsiteX243" fmla="*/ 687653 w 5124506"/>
              <a:gd name="connsiteY243" fmla="*/ 2286689 h 5109028"/>
              <a:gd name="connsiteX244" fmla="*/ 686048 w 5124506"/>
              <a:gd name="connsiteY244" fmla="*/ 2287209 h 5109028"/>
              <a:gd name="connsiteX245" fmla="*/ 664689 w 5124506"/>
              <a:gd name="connsiteY245" fmla="*/ 2303771 h 5109028"/>
              <a:gd name="connsiteX246" fmla="*/ 661533 w 5124506"/>
              <a:gd name="connsiteY246" fmla="*/ 2306778 h 5109028"/>
              <a:gd name="connsiteX247" fmla="*/ 639592 w 5124506"/>
              <a:gd name="connsiteY247" fmla="*/ 2322286 h 5109028"/>
              <a:gd name="connsiteX248" fmla="*/ 567020 w 5124506"/>
              <a:gd name="connsiteY248" fmla="*/ 2351314 h 5109028"/>
              <a:gd name="connsiteX249" fmla="*/ 479934 w 5124506"/>
              <a:gd name="connsiteY249" fmla="*/ 2380343 h 5109028"/>
              <a:gd name="connsiteX250" fmla="*/ 436392 w 5124506"/>
              <a:gd name="connsiteY250" fmla="*/ 2394857 h 5109028"/>
              <a:gd name="connsiteX251" fmla="*/ 334792 w 5124506"/>
              <a:gd name="connsiteY251" fmla="*/ 2438400 h 5109028"/>
              <a:gd name="connsiteX252" fmla="*/ 262220 w 5124506"/>
              <a:gd name="connsiteY252" fmla="*/ 2409371 h 5109028"/>
              <a:gd name="connsiteX253" fmla="*/ 276734 w 5124506"/>
              <a:gd name="connsiteY253" fmla="*/ 2336800 h 5109028"/>
              <a:gd name="connsiteX254" fmla="*/ 407363 w 5124506"/>
              <a:gd name="connsiteY254" fmla="*/ 2206171 h 5109028"/>
              <a:gd name="connsiteX255" fmla="*/ 450906 w 5124506"/>
              <a:gd name="connsiteY255" fmla="*/ 2148114 h 5109028"/>
              <a:gd name="connsiteX256" fmla="*/ 467013 w 5124506"/>
              <a:gd name="connsiteY256" fmla="*/ 2138473 h 5109028"/>
              <a:gd name="connsiteX257" fmla="*/ 490118 w 5124506"/>
              <a:gd name="connsiteY257" fmla="*/ 2129462 h 5109028"/>
              <a:gd name="connsiteX258" fmla="*/ 552506 w 5124506"/>
              <a:gd name="connsiteY258" fmla="*/ 2104571 h 5109028"/>
              <a:gd name="connsiteX259" fmla="*/ 508963 w 5124506"/>
              <a:gd name="connsiteY259" fmla="*/ 2119086 h 5109028"/>
              <a:gd name="connsiteX260" fmla="*/ 478638 w 5124506"/>
              <a:gd name="connsiteY260" fmla="*/ 2131516 h 5109028"/>
              <a:gd name="connsiteX261" fmla="*/ 467013 w 5124506"/>
              <a:gd name="connsiteY261" fmla="*/ 2138473 h 5109028"/>
              <a:gd name="connsiteX262" fmla="*/ 456387 w 5124506"/>
              <a:gd name="connsiteY262" fmla="*/ 2142618 h 5109028"/>
              <a:gd name="connsiteX263" fmla="*/ 320277 w 5124506"/>
              <a:gd name="connsiteY263" fmla="*/ 2177143 h 5109028"/>
              <a:gd name="connsiteX264" fmla="*/ 204163 w 5124506"/>
              <a:gd name="connsiteY264" fmla="*/ 2220686 h 5109028"/>
              <a:gd name="connsiteX265" fmla="*/ 44506 w 5124506"/>
              <a:gd name="connsiteY265" fmla="*/ 2264228 h 5109028"/>
              <a:gd name="connsiteX266" fmla="*/ 963 w 5124506"/>
              <a:gd name="connsiteY266" fmla="*/ 2235200 h 5109028"/>
              <a:gd name="connsiteX267" fmla="*/ 88049 w 5124506"/>
              <a:gd name="connsiteY267" fmla="*/ 2148114 h 5109028"/>
              <a:gd name="connsiteX268" fmla="*/ 146106 w 5124506"/>
              <a:gd name="connsiteY268" fmla="*/ 2075543 h 5109028"/>
              <a:gd name="connsiteX269" fmla="*/ 189649 w 5124506"/>
              <a:gd name="connsiteY269" fmla="*/ 2046514 h 5109028"/>
              <a:gd name="connsiteX270" fmla="*/ 262220 w 5124506"/>
              <a:gd name="connsiteY270" fmla="*/ 2002971 h 5109028"/>
              <a:gd name="connsiteX271" fmla="*/ 407363 w 5124506"/>
              <a:gd name="connsiteY271" fmla="*/ 1944914 h 5109028"/>
              <a:gd name="connsiteX272" fmla="*/ 450906 w 5124506"/>
              <a:gd name="connsiteY272" fmla="*/ 1901371 h 5109028"/>
              <a:gd name="connsiteX273" fmla="*/ 523477 w 5124506"/>
              <a:gd name="connsiteY273" fmla="*/ 1857828 h 5109028"/>
              <a:gd name="connsiteX274" fmla="*/ 654106 w 5124506"/>
              <a:gd name="connsiteY274" fmla="*/ 1799771 h 5109028"/>
              <a:gd name="connsiteX275" fmla="*/ 697649 w 5124506"/>
              <a:gd name="connsiteY275" fmla="*/ 1785257 h 5109028"/>
              <a:gd name="connsiteX276" fmla="*/ 755706 w 5124506"/>
              <a:gd name="connsiteY276" fmla="*/ 1756228 h 5109028"/>
              <a:gd name="connsiteX277" fmla="*/ 886334 w 5124506"/>
              <a:gd name="connsiteY277" fmla="*/ 1712686 h 5109028"/>
              <a:gd name="connsiteX278" fmla="*/ 929877 w 5124506"/>
              <a:gd name="connsiteY278" fmla="*/ 1698171 h 5109028"/>
              <a:gd name="connsiteX279" fmla="*/ 1147592 w 5124506"/>
              <a:gd name="connsiteY279" fmla="*/ 1596571 h 5109028"/>
              <a:gd name="connsiteX280" fmla="*/ 1104049 w 5124506"/>
              <a:gd name="connsiteY280" fmla="*/ 1582057 h 5109028"/>
              <a:gd name="connsiteX281" fmla="*/ 915363 w 5124506"/>
              <a:gd name="connsiteY281" fmla="*/ 1669143 h 5109028"/>
              <a:gd name="connsiteX282" fmla="*/ 857306 w 5124506"/>
              <a:gd name="connsiteY282" fmla="*/ 1683657 h 5109028"/>
              <a:gd name="connsiteX283" fmla="*/ 813763 w 5124506"/>
              <a:gd name="connsiteY283" fmla="*/ 1698171 h 5109028"/>
              <a:gd name="connsiteX284" fmla="*/ 770220 w 5124506"/>
              <a:gd name="connsiteY284" fmla="*/ 1727200 h 5109028"/>
              <a:gd name="connsiteX285" fmla="*/ 726677 w 5124506"/>
              <a:gd name="connsiteY285" fmla="*/ 1741714 h 5109028"/>
              <a:gd name="connsiteX286" fmla="*/ 668620 w 5124506"/>
              <a:gd name="connsiteY286" fmla="*/ 1770743 h 5109028"/>
              <a:gd name="connsiteX287" fmla="*/ 712163 w 5124506"/>
              <a:gd name="connsiteY287" fmla="*/ 1669143 h 5109028"/>
              <a:gd name="connsiteX288" fmla="*/ 813763 w 5124506"/>
              <a:gd name="connsiteY288" fmla="*/ 1582057 h 5109028"/>
              <a:gd name="connsiteX289" fmla="*/ 915363 w 5124506"/>
              <a:gd name="connsiteY289" fmla="*/ 1494971 h 5109028"/>
              <a:gd name="connsiteX290" fmla="*/ 958906 w 5124506"/>
              <a:gd name="connsiteY290" fmla="*/ 1480457 h 5109028"/>
              <a:gd name="connsiteX291" fmla="*/ 1002449 w 5124506"/>
              <a:gd name="connsiteY291" fmla="*/ 1436914 h 5109028"/>
              <a:gd name="connsiteX292" fmla="*/ 871820 w 5124506"/>
              <a:gd name="connsiteY292" fmla="*/ 1465943 h 5109028"/>
              <a:gd name="connsiteX293" fmla="*/ 784734 w 5124506"/>
              <a:gd name="connsiteY293" fmla="*/ 1494971 h 5109028"/>
              <a:gd name="connsiteX294" fmla="*/ 697649 w 5124506"/>
              <a:gd name="connsiteY294" fmla="*/ 1509486 h 5109028"/>
              <a:gd name="connsiteX295" fmla="*/ 596049 w 5124506"/>
              <a:gd name="connsiteY295" fmla="*/ 1524000 h 5109028"/>
              <a:gd name="connsiteX296" fmla="*/ 494449 w 5124506"/>
              <a:gd name="connsiteY296" fmla="*/ 1553028 h 5109028"/>
              <a:gd name="connsiteX297" fmla="*/ 596049 w 5124506"/>
              <a:gd name="connsiteY297" fmla="*/ 1494971 h 5109028"/>
              <a:gd name="connsiteX298" fmla="*/ 741192 w 5124506"/>
              <a:gd name="connsiteY298" fmla="*/ 1436914 h 5109028"/>
              <a:gd name="connsiteX299" fmla="*/ 784734 w 5124506"/>
              <a:gd name="connsiteY299" fmla="*/ 1407886 h 5109028"/>
              <a:gd name="connsiteX300" fmla="*/ 900849 w 5124506"/>
              <a:gd name="connsiteY300" fmla="*/ 1378857 h 5109028"/>
              <a:gd name="connsiteX301" fmla="*/ 1031477 w 5124506"/>
              <a:gd name="connsiteY301" fmla="*/ 1320800 h 5109028"/>
              <a:gd name="connsiteX302" fmla="*/ 1089534 w 5124506"/>
              <a:gd name="connsiteY302" fmla="*/ 1306286 h 5109028"/>
              <a:gd name="connsiteX303" fmla="*/ 668620 w 5124506"/>
              <a:gd name="connsiteY303" fmla="*/ 1349828 h 5109028"/>
              <a:gd name="connsiteX304" fmla="*/ 784734 w 5124506"/>
              <a:gd name="connsiteY304" fmla="*/ 1291771 h 5109028"/>
              <a:gd name="connsiteX305" fmla="*/ 828277 w 5124506"/>
              <a:gd name="connsiteY305" fmla="*/ 1262743 h 5109028"/>
              <a:gd name="connsiteX306" fmla="*/ 915363 w 5124506"/>
              <a:gd name="connsiteY306" fmla="*/ 1233714 h 5109028"/>
              <a:gd name="connsiteX307" fmla="*/ 973420 w 5124506"/>
              <a:gd name="connsiteY307" fmla="*/ 1204686 h 5109028"/>
              <a:gd name="connsiteX308" fmla="*/ 1060506 w 5124506"/>
              <a:gd name="connsiteY308" fmla="*/ 1146628 h 5109028"/>
              <a:gd name="connsiteX309" fmla="*/ 1147592 w 5124506"/>
              <a:gd name="connsiteY309" fmla="*/ 1103086 h 5109028"/>
              <a:gd name="connsiteX310" fmla="*/ 1031477 w 5124506"/>
              <a:gd name="connsiteY310" fmla="*/ 1117600 h 5109028"/>
              <a:gd name="connsiteX311" fmla="*/ 1234677 w 5124506"/>
              <a:gd name="connsiteY311" fmla="*/ 1016000 h 5109028"/>
              <a:gd name="connsiteX312" fmla="*/ 1379820 w 5124506"/>
              <a:gd name="connsiteY312" fmla="*/ 914400 h 5109028"/>
              <a:gd name="connsiteX313" fmla="*/ 1626563 w 5124506"/>
              <a:gd name="connsiteY313" fmla="*/ 798286 h 5109028"/>
              <a:gd name="connsiteX314" fmla="*/ 1684620 w 5124506"/>
              <a:gd name="connsiteY314" fmla="*/ 769257 h 5109028"/>
              <a:gd name="connsiteX315" fmla="*/ 1786220 w 5124506"/>
              <a:gd name="connsiteY315" fmla="*/ 740228 h 5109028"/>
              <a:gd name="connsiteX316" fmla="*/ 1974906 w 5124506"/>
              <a:gd name="connsiteY316" fmla="*/ 653143 h 5109028"/>
              <a:gd name="connsiteX317" fmla="*/ 2015617 w 5124506"/>
              <a:gd name="connsiteY317" fmla="*/ 632752 h 5109028"/>
              <a:gd name="connsiteX318" fmla="*/ 2039524 w 5124506"/>
              <a:gd name="connsiteY318" fmla="*/ 620722 h 5109028"/>
              <a:gd name="connsiteX319" fmla="*/ 2026592 w 5124506"/>
              <a:gd name="connsiteY319" fmla="*/ 627569 h 5109028"/>
              <a:gd name="connsiteX320" fmla="*/ 2076506 w 5124506"/>
              <a:gd name="connsiteY320" fmla="*/ 609600 h 5109028"/>
              <a:gd name="connsiteX321" fmla="*/ 2163592 w 5124506"/>
              <a:gd name="connsiteY321" fmla="*/ 566057 h 5109028"/>
              <a:gd name="connsiteX322" fmla="*/ 2250677 w 5124506"/>
              <a:gd name="connsiteY322" fmla="*/ 537028 h 5109028"/>
              <a:gd name="connsiteX323" fmla="*/ 2352277 w 5124506"/>
              <a:gd name="connsiteY323" fmla="*/ 478971 h 5109028"/>
              <a:gd name="connsiteX324" fmla="*/ 2468392 w 5124506"/>
              <a:gd name="connsiteY324" fmla="*/ 435428 h 5109028"/>
              <a:gd name="connsiteX325" fmla="*/ 2715134 w 5124506"/>
              <a:gd name="connsiteY325" fmla="*/ 304800 h 5109028"/>
              <a:gd name="connsiteX326" fmla="*/ 2845763 w 5124506"/>
              <a:gd name="connsiteY326" fmla="*/ 261257 h 5109028"/>
              <a:gd name="connsiteX327" fmla="*/ 2976392 w 5124506"/>
              <a:gd name="connsiteY327" fmla="*/ 203200 h 5109028"/>
              <a:gd name="connsiteX328" fmla="*/ 3063477 w 5124506"/>
              <a:gd name="connsiteY328" fmla="*/ 159657 h 5109028"/>
              <a:gd name="connsiteX329" fmla="*/ 3179592 w 5124506"/>
              <a:gd name="connsiteY329" fmla="*/ 130628 h 5109028"/>
              <a:gd name="connsiteX330" fmla="*/ 3281192 w 5124506"/>
              <a:gd name="connsiteY330" fmla="*/ 72571 h 5109028"/>
              <a:gd name="connsiteX331" fmla="*/ 3324734 w 5124506"/>
              <a:gd name="connsiteY331" fmla="*/ 58057 h 5109028"/>
              <a:gd name="connsiteX332" fmla="*/ 3397306 w 5124506"/>
              <a:gd name="connsiteY332" fmla="*/ 29028 h 5109028"/>
              <a:gd name="connsiteX333" fmla="*/ 3484392 w 5124506"/>
              <a:gd name="connsiteY333" fmla="*/ 14514 h 5109028"/>
              <a:gd name="connsiteX334" fmla="*/ 3469877 w 5124506"/>
              <a:gd name="connsiteY334" fmla="*/ 58057 h 5109028"/>
              <a:gd name="connsiteX335" fmla="*/ 3513420 w 5124506"/>
              <a:gd name="connsiteY335" fmla="*/ 43543 h 5109028"/>
              <a:gd name="connsiteX336" fmla="*/ 3556963 w 5124506"/>
              <a:gd name="connsiteY336" fmla="*/ 0 h 510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</a:cxnLst>
            <a:rect l="l" t="t" r="r" b="b"/>
            <a:pathLst>
              <a:path w="5124506" h="5109028">
                <a:moveTo>
                  <a:pt x="3890733" y="971271"/>
                </a:moveTo>
                <a:lnTo>
                  <a:pt x="3890947" y="971961"/>
                </a:lnTo>
                <a:cubicBezTo>
                  <a:pt x="3890782" y="972608"/>
                  <a:pt x="3890464" y="973264"/>
                  <a:pt x="3890362" y="973130"/>
                </a:cubicBezTo>
                <a:close/>
                <a:moveTo>
                  <a:pt x="2070459" y="604998"/>
                </a:moveTo>
                <a:cubicBezTo>
                  <a:pt x="2067276" y="606667"/>
                  <a:pt x="2059196" y="610799"/>
                  <a:pt x="2044007" y="618466"/>
                </a:cubicBezTo>
                <a:lnTo>
                  <a:pt x="2039524" y="620722"/>
                </a:lnTo>
                <a:lnTo>
                  <a:pt x="2048484" y="615978"/>
                </a:lnTo>
                <a:cubicBezTo>
                  <a:pt x="2063604" y="608178"/>
                  <a:pt x="2076825" y="601661"/>
                  <a:pt x="2070459" y="604998"/>
                </a:cubicBezTo>
                <a:close/>
                <a:moveTo>
                  <a:pt x="3556963" y="0"/>
                </a:moveTo>
                <a:cubicBezTo>
                  <a:pt x="3547287" y="24190"/>
                  <a:pt x="3539586" y="49268"/>
                  <a:pt x="3527934" y="72571"/>
                </a:cubicBezTo>
                <a:cubicBezTo>
                  <a:pt x="3519098" y="90242"/>
                  <a:pt x="3462763" y="165949"/>
                  <a:pt x="3455363" y="174171"/>
                </a:cubicBezTo>
                <a:cubicBezTo>
                  <a:pt x="3427900" y="204685"/>
                  <a:pt x="3391049" y="227099"/>
                  <a:pt x="3368277" y="261257"/>
                </a:cubicBezTo>
                <a:lnTo>
                  <a:pt x="3310220" y="348343"/>
                </a:lnTo>
                <a:cubicBezTo>
                  <a:pt x="3324734" y="358019"/>
                  <a:pt x="3336734" y="381155"/>
                  <a:pt x="3353763" y="377371"/>
                </a:cubicBezTo>
                <a:cubicBezTo>
                  <a:pt x="3387820" y="369803"/>
                  <a:pt x="3407003" y="327775"/>
                  <a:pt x="3440849" y="319314"/>
                </a:cubicBezTo>
                <a:lnTo>
                  <a:pt x="3498906" y="304800"/>
                </a:lnTo>
                <a:cubicBezTo>
                  <a:pt x="3518258" y="295124"/>
                  <a:pt x="3537076" y="284294"/>
                  <a:pt x="3556963" y="275771"/>
                </a:cubicBezTo>
                <a:cubicBezTo>
                  <a:pt x="3571025" y="269744"/>
                  <a:pt x="3588266" y="252077"/>
                  <a:pt x="3600506" y="261257"/>
                </a:cubicBezTo>
                <a:cubicBezTo>
                  <a:pt x="3616464" y="273226"/>
                  <a:pt x="3610182" y="299962"/>
                  <a:pt x="3615020" y="319314"/>
                </a:cubicBezTo>
                <a:cubicBezTo>
                  <a:pt x="3600374" y="436485"/>
                  <a:pt x="3612142" y="447004"/>
                  <a:pt x="3542449" y="551543"/>
                </a:cubicBezTo>
                <a:lnTo>
                  <a:pt x="3528916" y="572608"/>
                </a:lnTo>
                <a:lnTo>
                  <a:pt x="3521267" y="577229"/>
                </a:lnTo>
                <a:cubicBezTo>
                  <a:pt x="3508101" y="583290"/>
                  <a:pt x="3519004" y="569403"/>
                  <a:pt x="3484392" y="638628"/>
                </a:cubicBezTo>
                <a:cubicBezTo>
                  <a:pt x="3472691" y="662032"/>
                  <a:pt x="3500313" y="617673"/>
                  <a:pt x="3523020" y="581785"/>
                </a:cubicBezTo>
                <a:lnTo>
                  <a:pt x="3528916" y="572608"/>
                </a:lnTo>
                <a:lnTo>
                  <a:pt x="3532612" y="570374"/>
                </a:lnTo>
                <a:cubicBezTo>
                  <a:pt x="3542843" y="563109"/>
                  <a:pt x="3559152" y="549354"/>
                  <a:pt x="3585992" y="522514"/>
                </a:cubicBezTo>
                <a:cubicBezTo>
                  <a:pt x="3651644" y="456862"/>
                  <a:pt x="3573793" y="492713"/>
                  <a:pt x="3658563" y="464457"/>
                </a:cubicBezTo>
                <a:cubicBezTo>
                  <a:pt x="3699829" y="436947"/>
                  <a:pt x="3725416" y="420178"/>
                  <a:pt x="3740654" y="410339"/>
                </a:cubicBezTo>
                <a:lnTo>
                  <a:pt x="3752610" y="402688"/>
                </a:lnTo>
                <a:lnTo>
                  <a:pt x="3755254" y="401266"/>
                </a:lnTo>
                <a:cubicBezTo>
                  <a:pt x="3761206" y="397691"/>
                  <a:pt x="3764544" y="395149"/>
                  <a:pt x="3752638" y="402670"/>
                </a:cubicBezTo>
                <a:lnTo>
                  <a:pt x="3752610" y="402688"/>
                </a:lnTo>
                <a:lnTo>
                  <a:pt x="3745943" y="406274"/>
                </a:lnTo>
                <a:cubicBezTo>
                  <a:pt x="3737828" y="409799"/>
                  <a:pt x="3738037" y="405487"/>
                  <a:pt x="3789192" y="362857"/>
                </a:cubicBezTo>
                <a:cubicBezTo>
                  <a:pt x="3819969" y="337209"/>
                  <a:pt x="3855295" y="322548"/>
                  <a:pt x="3890792" y="304800"/>
                </a:cubicBezTo>
                <a:cubicBezTo>
                  <a:pt x="3938884" y="376940"/>
                  <a:pt x="3934899" y="350735"/>
                  <a:pt x="3905306" y="478971"/>
                </a:cubicBezTo>
                <a:cubicBezTo>
                  <a:pt x="3900441" y="500054"/>
                  <a:pt x="3884800" y="517141"/>
                  <a:pt x="3876277" y="537028"/>
                </a:cubicBezTo>
                <a:cubicBezTo>
                  <a:pt x="3870250" y="551090"/>
                  <a:pt x="3847558" y="574889"/>
                  <a:pt x="3861763" y="580571"/>
                </a:cubicBezTo>
                <a:cubicBezTo>
                  <a:pt x="3889087" y="591501"/>
                  <a:pt x="3919820" y="570895"/>
                  <a:pt x="3948849" y="566057"/>
                </a:cubicBezTo>
                <a:cubicBezTo>
                  <a:pt x="3944011" y="662819"/>
                  <a:pt x="3945877" y="760150"/>
                  <a:pt x="3934334" y="856343"/>
                </a:cubicBezTo>
                <a:cubicBezTo>
                  <a:pt x="3931230" y="882211"/>
                  <a:pt x="3914454" y="904519"/>
                  <a:pt x="3905306" y="928914"/>
                </a:cubicBezTo>
                <a:cubicBezTo>
                  <a:pt x="3896235" y="953105"/>
                  <a:pt x="3892481" y="964513"/>
                  <a:pt x="3891077" y="969551"/>
                </a:cubicBezTo>
                <a:lnTo>
                  <a:pt x="3890733" y="971271"/>
                </a:lnTo>
                <a:lnTo>
                  <a:pt x="3890605" y="970855"/>
                </a:lnTo>
                <a:cubicBezTo>
                  <a:pt x="3889058" y="971383"/>
                  <a:pt x="3882782" y="979218"/>
                  <a:pt x="3861763" y="1016000"/>
                </a:cubicBezTo>
                <a:cubicBezTo>
                  <a:pt x="3851028" y="1034786"/>
                  <a:pt x="3825892" y="1053531"/>
                  <a:pt x="3832734" y="1074057"/>
                </a:cubicBezTo>
                <a:cubicBezTo>
                  <a:pt x="3837572" y="1088571"/>
                  <a:pt x="3862349" y="1065874"/>
                  <a:pt x="3876277" y="1059543"/>
                </a:cubicBezTo>
                <a:cubicBezTo>
                  <a:pt x="4030407" y="989485"/>
                  <a:pt x="3950878" y="1010486"/>
                  <a:pt x="4108506" y="957943"/>
                </a:cubicBezTo>
                <a:cubicBezTo>
                  <a:pt x="4156425" y="941970"/>
                  <a:pt x="4205482" y="929611"/>
                  <a:pt x="4253649" y="914400"/>
                </a:cubicBezTo>
                <a:cubicBezTo>
                  <a:pt x="4308297" y="897143"/>
                  <a:pt x="4445049" y="851526"/>
                  <a:pt x="4500392" y="827314"/>
                </a:cubicBezTo>
                <a:cubicBezTo>
                  <a:pt x="4540037" y="809969"/>
                  <a:pt x="4577216" y="787391"/>
                  <a:pt x="4616506" y="769257"/>
                </a:cubicBezTo>
                <a:cubicBezTo>
                  <a:pt x="4731904" y="715996"/>
                  <a:pt x="4649569" y="766566"/>
                  <a:pt x="4732620" y="711200"/>
                </a:cubicBezTo>
                <a:cubicBezTo>
                  <a:pt x="4747134" y="725714"/>
                  <a:pt x="4774121" y="734318"/>
                  <a:pt x="4776163" y="754743"/>
                </a:cubicBezTo>
                <a:cubicBezTo>
                  <a:pt x="4780401" y="797119"/>
                  <a:pt x="4732404" y="895300"/>
                  <a:pt x="4703592" y="928914"/>
                </a:cubicBezTo>
                <a:cubicBezTo>
                  <a:pt x="4663517" y="975668"/>
                  <a:pt x="4611431" y="1011458"/>
                  <a:pt x="4572963" y="1059543"/>
                </a:cubicBezTo>
                <a:cubicBezTo>
                  <a:pt x="4553611" y="1083733"/>
                  <a:pt x="4537553" y="1110977"/>
                  <a:pt x="4514906" y="1132114"/>
                </a:cubicBezTo>
                <a:cubicBezTo>
                  <a:pt x="4464637" y="1179032"/>
                  <a:pt x="4414212" y="1227365"/>
                  <a:pt x="4355249" y="1262743"/>
                </a:cubicBezTo>
                <a:cubicBezTo>
                  <a:pt x="4343978" y="1269506"/>
                  <a:pt x="4334702" y="1274947"/>
                  <a:pt x="4326975" y="1279415"/>
                </a:cubicBezTo>
                <a:lnTo>
                  <a:pt x="4309451" y="1289415"/>
                </a:lnTo>
                <a:lnTo>
                  <a:pt x="4311706" y="1248228"/>
                </a:lnTo>
                <a:cubicBezTo>
                  <a:pt x="4311706" y="1248228"/>
                  <a:pt x="4244898" y="1277896"/>
                  <a:pt x="4224620" y="1306286"/>
                </a:cubicBezTo>
                <a:cubicBezTo>
                  <a:pt x="4215728" y="1318735"/>
                  <a:pt x="4234296" y="1335314"/>
                  <a:pt x="4239134" y="1349828"/>
                </a:cubicBezTo>
                <a:cubicBezTo>
                  <a:pt x="4286752" y="1302211"/>
                  <a:pt x="4277536" y="1307468"/>
                  <a:pt x="4307993" y="1290247"/>
                </a:cubicBezTo>
                <a:lnTo>
                  <a:pt x="4309451" y="1289415"/>
                </a:lnTo>
                <a:lnTo>
                  <a:pt x="4306919" y="1335663"/>
                </a:lnTo>
                <a:cubicBezTo>
                  <a:pt x="4305324" y="1364808"/>
                  <a:pt x="4302905" y="1393837"/>
                  <a:pt x="4297192" y="1422400"/>
                </a:cubicBezTo>
                <a:cubicBezTo>
                  <a:pt x="4293771" y="1439505"/>
                  <a:pt x="4275964" y="1450341"/>
                  <a:pt x="4268163" y="1465943"/>
                </a:cubicBezTo>
                <a:cubicBezTo>
                  <a:pt x="4261321" y="1479627"/>
                  <a:pt x="4258487" y="1494972"/>
                  <a:pt x="4253649" y="1509486"/>
                </a:cubicBezTo>
                <a:cubicBezTo>
                  <a:pt x="4558999" y="1529842"/>
                  <a:pt x="4487027" y="1452160"/>
                  <a:pt x="4456849" y="1814286"/>
                </a:cubicBezTo>
                <a:cubicBezTo>
                  <a:pt x="4455192" y="1834165"/>
                  <a:pt x="4447172" y="1852991"/>
                  <a:pt x="4442334" y="1872343"/>
                </a:cubicBezTo>
                <a:cubicBezTo>
                  <a:pt x="4456848" y="1882019"/>
                  <a:pt x="4468433" y="1901371"/>
                  <a:pt x="4485877" y="1901371"/>
                </a:cubicBezTo>
                <a:cubicBezTo>
                  <a:pt x="4511931" y="1901371"/>
                  <a:pt x="4532901" y="1877453"/>
                  <a:pt x="4558449" y="1872343"/>
                </a:cubicBezTo>
                <a:cubicBezTo>
                  <a:pt x="4606127" y="1862807"/>
                  <a:pt x="4655211" y="1862666"/>
                  <a:pt x="4703592" y="1857828"/>
                </a:cubicBezTo>
                <a:cubicBezTo>
                  <a:pt x="4718106" y="1852990"/>
                  <a:pt x="4736316" y="1832496"/>
                  <a:pt x="4747134" y="1843314"/>
                </a:cubicBezTo>
                <a:cubicBezTo>
                  <a:pt x="4764578" y="1860758"/>
                  <a:pt x="4764709" y="1891407"/>
                  <a:pt x="4761649" y="1915886"/>
                </a:cubicBezTo>
                <a:cubicBezTo>
                  <a:pt x="4754807" y="1970623"/>
                  <a:pt x="4733260" y="2022503"/>
                  <a:pt x="4718106" y="2075543"/>
                </a:cubicBezTo>
                <a:cubicBezTo>
                  <a:pt x="4713903" y="2090254"/>
                  <a:pt x="4710434" y="2105402"/>
                  <a:pt x="4703592" y="2119086"/>
                </a:cubicBezTo>
                <a:cubicBezTo>
                  <a:pt x="4695791" y="2134688"/>
                  <a:pt x="4666762" y="2147026"/>
                  <a:pt x="4674563" y="2162628"/>
                </a:cubicBezTo>
                <a:cubicBezTo>
                  <a:pt x="4681405" y="2176312"/>
                  <a:pt x="4703781" y="2153486"/>
                  <a:pt x="4718106" y="2148114"/>
                </a:cubicBezTo>
                <a:cubicBezTo>
                  <a:pt x="4827420" y="2107122"/>
                  <a:pt x="4751450" y="2128893"/>
                  <a:pt x="4848734" y="2104571"/>
                </a:cubicBezTo>
                <a:cubicBezTo>
                  <a:pt x="4863248" y="2094895"/>
                  <a:pt x="4874833" y="2075543"/>
                  <a:pt x="4892277" y="2075543"/>
                </a:cubicBezTo>
                <a:cubicBezTo>
                  <a:pt x="5012500" y="2075543"/>
                  <a:pt x="4938187" y="2252259"/>
                  <a:pt x="4921306" y="2293257"/>
                </a:cubicBezTo>
                <a:cubicBezTo>
                  <a:pt x="4909511" y="2321903"/>
                  <a:pt x="4871888" y="2330733"/>
                  <a:pt x="4848734" y="2351314"/>
                </a:cubicBezTo>
                <a:cubicBezTo>
                  <a:pt x="4705569" y="2478571"/>
                  <a:pt x="4897618" y="2332984"/>
                  <a:pt x="4689077" y="2481943"/>
                </a:cubicBezTo>
                <a:cubicBezTo>
                  <a:pt x="4650592" y="2539671"/>
                  <a:pt x="4636966" y="2531033"/>
                  <a:pt x="4732620" y="2540000"/>
                </a:cubicBezTo>
                <a:cubicBezTo>
                  <a:pt x="4863035" y="2552226"/>
                  <a:pt x="4993877" y="2559352"/>
                  <a:pt x="5124506" y="2569028"/>
                </a:cubicBezTo>
                <a:cubicBezTo>
                  <a:pt x="5119668" y="2646438"/>
                  <a:pt x="5125970" y="2725360"/>
                  <a:pt x="5109992" y="2801257"/>
                </a:cubicBezTo>
                <a:cubicBezTo>
                  <a:pt x="5105763" y="2821343"/>
                  <a:pt x="5080086" y="2829458"/>
                  <a:pt x="5066449" y="2844800"/>
                </a:cubicBezTo>
                <a:cubicBezTo>
                  <a:pt x="5041974" y="2872335"/>
                  <a:pt x="4975845" y="2951677"/>
                  <a:pt x="4950334" y="2989943"/>
                </a:cubicBezTo>
                <a:cubicBezTo>
                  <a:pt x="4934686" y="3013416"/>
                  <a:pt x="4923718" y="3039946"/>
                  <a:pt x="4906792" y="3062514"/>
                </a:cubicBezTo>
                <a:cubicBezTo>
                  <a:pt x="4894476" y="3078935"/>
                  <a:pt x="4876607" y="3090472"/>
                  <a:pt x="4863249" y="3106057"/>
                </a:cubicBezTo>
                <a:lnTo>
                  <a:pt x="4855314" y="3119347"/>
                </a:lnTo>
                <a:lnTo>
                  <a:pt x="4848734" y="3106057"/>
                </a:lnTo>
                <a:cubicBezTo>
                  <a:pt x="4839058" y="3125409"/>
                  <a:pt x="4798070" y="3164114"/>
                  <a:pt x="4819706" y="3164114"/>
                </a:cubicBezTo>
                <a:cubicBezTo>
                  <a:pt x="4837849" y="3164114"/>
                  <a:pt x="4844415" y="3141788"/>
                  <a:pt x="4853206" y="3122877"/>
                </a:cubicBezTo>
                <a:lnTo>
                  <a:pt x="4855314" y="3119347"/>
                </a:lnTo>
                <a:lnTo>
                  <a:pt x="4859493" y="3127788"/>
                </a:lnTo>
                <a:cubicBezTo>
                  <a:pt x="4863080" y="3135031"/>
                  <a:pt x="4865499" y="3142289"/>
                  <a:pt x="4863249" y="3149600"/>
                </a:cubicBezTo>
                <a:cubicBezTo>
                  <a:pt x="4837590" y="3232993"/>
                  <a:pt x="4789580" y="3314900"/>
                  <a:pt x="4718106" y="3367314"/>
                </a:cubicBezTo>
                <a:cubicBezTo>
                  <a:pt x="4672607" y="3400680"/>
                  <a:pt x="4618100" y="3420547"/>
                  <a:pt x="4572963" y="3454400"/>
                </a:cubicBezTo>
                <a:cubicBezTo>
                  <a:pt x="4553611" y="3468914"/>
                  <a:pt x="4533273" y="3482200"/>
                  <a:pt x="4514906" y="3497943"/>
                </a:cubicBezTo>
                <a:cubicBezTo>
                  <a:pt x="4499321" y="3511301"/>
                  <a:pt x="4451450" y="3546465"/>
                  <a:pt x="4471363" y="3541486"/>
                </a:cubicBezTo>
                <a:lnTo>
                  <a:pt x="4529420" y="3526971"/>
                </a:lnTo>
                <a:cubicBezTo>
                  <a:pt x="4621344" y="3536647"/>
                  <a:pt x="4729678" y="3502696"/>
                  <a:pt x="4805192" y="3556000"/>
                </a:cubicBezTo>
                <a:cubicBezTo>
                  <a:pt x="4917297" y="3635133"/>
                  <a:pt x="4667938" y="3782787"/>
                  <a:pt x="4660049" y="3788228"/>
                </a:cubicBezTo>
                <a:cubicBezTo>
                  <a:pt x="4559528" y="3857553"/>
                  <a:pt x="4468623" y="3946078"/>
                  <a:pt x="4355249" y="3991428"/>
                </a:cubicBezTo>
                <a:cubicBezTo>
                  <a:pt x="4331058" y="4001104"/>
                  <a:pt x="4307394" y="4012218"/>
                  <a:pt x="4282677" y="4020457"/>
                </a:cubicBezTo>
                <a:cubicBezTo>
                  <a:pt x="4216912" y="4042379"/>
                  <a:pt x="4220195" y="4026140"/>
                  <a:pt x="4152049" y="4064000"/>
                </a:cubicBezTo>
                <a:cubicBezTo>
                  <a:pt x="4130903" y="4075748"/>
                  <a:pt x="4113344" y="4093029"/>
                  <a:pt x="4093992" y="4107543"/>
                </a:cubicBezTo>
                <a:cubicBezTo>
                  <a:pt x="4108506" y="4117219"/>
                  <a:pt x="4120103" y="4135901"/>
                  <a:pt x="4137534" y="4136571"/>
                </a:cubicBezTo>
                <a:cubicBezTo>
                  <a:pt x="4355669" y="4144961"/>
                  <a:pt x="4399834" y="4133978"/>
                  <a:pt x="4558449" y="4107543"/>
                </a:cubicBezTo>
                <a:cubicBezTo>
                  <a:pt x="4582639" y="4117219"/>
                  <a:pt x="4621344" y="4112381"/>
                  <a:pt x="4631020" y="4136571"/>
                </a:cubicBezTo>
                <a:cubicBezTo>
                  <a:pt x="4638643" y="4155629"/>
                  <a:pt x="4604180" y="4168183"/>
                  <a:pt x="4587477" y="4180114"/>
                </a:cubicBezTo>
                <a:cubicBezTo>
                  <a:pt x="4556088" y="4202535"/>
                  <a:pt x="4521413" y="4211812"/>
                  <a:pt x="4485877" y="4223657"/>
                </a:cubicBezTo>
                <a:cubicBezTo>
                  <a:pt x="4471363" y="4233333"/>
                  <a:pt x="4458436" y="4245977"/>
                  <a:pt x="4442334" y="4252686"/>
                </a:cubicBezTo>
                <a:cubicBezTo>
                  <a:pt x="4263541" y="4327183"/>
                  <a:pt x="4347140" y="4272854"/>
                  <a:pt x="4137534" y="4325257"/>
                </a:cubicBezTo>
                <a:cubicBezTo>
                  <a:pt x="4098829" y="4334933"/>
                  <a:pt x="4059500" y="4342386"/>
                  <a:pt x="4021420" y="4354286"/>
                </a:cubicBezTo>
                <a:cubicBezTo>
                  <a:pt x="3981965" y="4366616"/>
                  <a:pt x="3945408" y="4387802"/>
                  <a:pt x="3905306" y="4397828"/>
                </a:cubicBezTo>
                <a:cubicBezTo>
                  <a:pt x="3877904" y="4404679"/>
                  <a:pt x="3657281" y="4425534"/>
                  <a:pt x="3644049" y="4426857"/>
                </a:cubicBezTo>
                <a:cubicBezTo>
                  <a:pt x="3565600" y="4458237"/>
                  <a:pt x="3531475" y="4473535"/>
                  <a:pt x="3440849" y="4499428"/>
                </a:cubicBezTo>
                <a:cubicBezTo>
                  <a:pt x="3417128" y="4506205"/>
                  <a:pt x="3391906" y="4506854"/>
                  <a:pt x="3368277" y="4513943"/>
                </a:cubicBezTo>
                <a:cubicBezTo>
                  <a:pt x="3065047" y="4604912"/>
                  <a:pt x="3250021" y="4572306"/>
                  <a:pt x="3048963" y="4601028"/>
                </a:cubicBezTo>
                <a:cubicBezTo>
                  <a:pt x="3015096" y="4615542"/>
                  <a:pt x="2982318" y="4632919"/>
                  <a:pt x="2947363" y="4644571"/>
                </a:cubicBezTo>
                <a:cubicBezTo>
                  <a:pt x="2863377" y="4672567"/>
                  <a:pt x="2814735" y="4675959"/>
                  <a:pt x="2729649" y="4688114"/>
                </a:cubicBezTo>
                <a:cubicBezTo>
                  <a:pt x="2700620" y="4702628"/>
                  <a:pt x="2672031" y="4718056"/>
                  <a:pt x="2642563" y="4731657"/>
                </a:cubicBezTo>
                <a:cubicBezTo>
                  <a:pt x="2609108" y="4747098"/>
                  <a:pt x="2573919" y="4758722"/>
                  <a:pt x="2540963" y="4775200"/>
                </a:cubicBezTo>
                <a:cubicBezTo>
                  <a:pt x="2515731" y="4787816"/>
                  <a:pt x="2493624" y="4806127"/>
                  <a:pt x="2468392" y="4818743"/>
                </a:cubicBezTo>
                <a:cubicBezTo>
                  <a:pt x="2335724" y="4885076"/>
                  <a:pt x="2457750" y="4809065"/>
                  <a:pt x="2308734" y="4876800"/>
                </a:cubicBezTo>
                <a:cubicBezTo>
                  <a:pt x="2283052" y="4888474"/>
                  <a:pt x="2262204" y="4909493"/>
                  <a:pt x="2236163" y="4920343"/>
                </a:cubicBezTo>
                <a:cubicBezTo>
                  <a:pt x="2203651" y="4933890"/>
                  <a:pt x="2167664" y="4937334"/>
                  <a:pt x="2134563" y="4949371"/>
                </a:cubicBezTo>
                <a:cubicBezTo>
                  <a:pt x="2114229" y="4956765"/>
                  <a:pt x="2096595" y="4970364"/>
                  <a:pt x="2076506" y="4978400"/>
                </a:cubicBezTo>
                <a:cubicBezTo>
                  <a:pt x="2048096" y="4989764"/>
                  <a:pt x="2018449" y="4997752"/>
                  <a:pt x="1989420" y="5007428"/>
                </a:cubicBezTo>
                <a:cubicBezTo>
                  <a:pt x="1970068" y="5021942"/>
                  <a:pt x="1952509" y="5039223"/>
                  <a:pt x="1931363" y="5050971"/>
                </a:cubicBezTo>
                <a:cubicBezTo>
                  <a:pt x="1908588" y="5063624"/>
                  <a:pt x="1882600" y="5069419"/>
                  <a:pt x="1858792" y="5080000"/>
                </a:cubicBezTo>
                <a:cubicBezTo>
                  <a:pt x="1839020" y="5088787"/>
                  <a:pt x="1820087" y="5099352"/>
                  <a:pt x="1800734" y="5109028"/>
                </a:cubicBezTo>
                <a:cubicBezTo>
                  <a:pt x="1781382" y="5104190"/>
                  <a:pt x="1758254" y="5106975"/>
                  <a:pt x="1742677" y="5094514"/>
                </a:cubicBezTo>
                <a:cubicBezTo>
                  <a:pt x="1730730" y="5084957"/>
                  <a:pt x="1728163" y="5066270"/>
                  <a:pt x="1728163" y="5050971"/>
                </a:cubicBezTo>
                <a:cubicBezTo>
                  <a:pt x="1728163" y="4983065"/>
                  <a:pt x="1753003" y="4914887"/>
                  <a:pt x="1742677" y="4847771"/>
                </a:cubicBezTo>
                <a:cubicBezTo>
                  <a:pt x="1740351" y="4832649"/>
                  <a:pt x="1713845" y="4858083"/>
                  <a:pt x="1699134" y="4862286"/>
                </a:cubicBezTo>
                <a:cubicBezTo>
                  <a:pt x="1679954" y="4867766"/>
                  <a:pt x="1660184" y="4871068"/>
                  <a:pt x="1641077" y="4876800"/>
                </a:cubicBezTo>
                <a:cubicBezTo>
                  <a:pt x="1611769" y="4885592"/>
                  <a:pt x="1583677" y="4898407"/>
                  <a:pt x="1553992" y="4905828"/>
                </a:cubicBezTo>
                <a:cubicBezTo>
                  <a:pt x="1525442" y="4912966"/>
                  <a:pt x="1495831" y="4914920"/>
                  <a:pt x="1466906" y="4920343"/>
                </a:cubicBezTo>
                <a:cubicBezTo>
                  <a:pt x="1188505" y="4972543"/>
                  <a:pt x="1432702" y="4930880"/>
                  <a:pt x="1234677" y="4963886"/>
                </a:cubicBezTo>
                <a:cubicBezTo>
                  <a:pt x="1171782" y="4959048"/>
                  <a:pt x="1090597" y="4993976"/>
                  <a:pt x="1045992" y="4949371"/>
                </a:cubicBezTo>
                <a:cubicBezTo>
                  <a:pt x="1012719" y="4916098"/>
                  <a:pt x="1082136" y="4789996"/>
                  <a:pt x="1104049" y="4746171"/>
                </a:cubicBezTo>
                <a:cubicBezTo>
                  <a:pt x="1089535" y="4726819"/>
                  <a:pt x="1084120" y="4693362"/>
                  <a:pt x="1060506" y="4688114"/>
                </a:cubicBezTo>
                <a:cubicBezTo>
                  <a:pt x="1030636" y="4681476"/>
                  <a:pt x="973420" y="4717143"/>
                  <a:pt x="973420" y="4717143"/>
                </a:cubicBezTo>
                <a:cubicBezTo>
                  <a:pt x="838233" y="4663067"/>
                  <a:pt x="852430" y="4695839"/>
                  <a:pt x="929877" y="4441371"/>
                </a:cubicBezTo>
                <a:cubicBezTo>
                  <a:pt x="940879" y="4405221"/>
                  <a:pt x="975730" y="4381005"/>
                  <a:pt x="1002449" y="4354286"/>
                </a:cubicBezTo>
                <a:cubicBezTo>
                  <a:pt x="1033990" y="4322746"/>
                  <a:pt x="1071044" y="4297205"/>
                  <a:pt x="1104049" y="4267200"/>
                </a:cubicBezTo>
                <a:cubicBezTo>
                  <a:pt x="1124300" y="4248790"/>
                  <a:pt x="1140735" y="4226240"/>
                  <a:pt x="1162106" y="4209143"/>
                </a:cubicBezTo>
                <a:cubicBezTo>
                  <a:pt x="1189349" y="4187349"/>
                  <a:pt x="1222190" y="4173178"/>
                  <a:pt x="1249192" y="4151086"/>
                </a:cubicBezTo>
                <a:cubicBezTo>
                  <a:pt x="1363853" y="4057272"/>
                  <a:pt x="1275323" y="4093994"/>
                  <a:pt x="1365306" y="4064000"/>
                </a:cubicBezTo>
                <a:cubicBezTo>
                  <a:pt x="1384658" y="4049486"/>
                  <a:pt x="1403545" y="4034329"/>
                  <a:pt x="1423363" y="4020457"/>
                </a:cubicBezTo>
                <a:cubicBezTo>
                  <a:pt x="1535974" y="3941630"/>
                  <a:pt x="1552816" y="3957104"/>
                  <a:pt x="1394334" y="3976914"/>
                </a:cubicBezTo>
                <a:cubicBezTo>
                  <a:pt x="1211458" y="4086641"/>
                  <a:pt x="1427386" y="3968148"/>
                  <a:pt x="1249192" y="4034971"/>
                </a:cubicBezTo>
                <a:cubicBezTo>
                  <a:pt x="1232859" y="4041096"/>
                  <a:pt x="1220795" y="4055345"/>
                  <a:pt x="1205649" y="4064000"/>
                </a:cubicBezTo>
                <a:cubicBezTo>
                  <a:pt x="1186863" y="4074735"/>
                  <a:pt x="1168118" y="4086186"/>
                  <a:pt x="1147592" y="4093028"/>
                </a:cubicBezTo>
                <a:cubicBezTo>
                  <a:pt x="1124188" y="4100829"/>
                  <a:pt x="1099211" y="4102705"/>
                  <a:pt x="1075020" y="4107543"/>
                </a:cubicBezTo>
                <a:cubicBezTo>
                  <a:pt x="1045991" y="4126895"/>
                  <a:pt x="1021991" y="4158032"/>
                  <a:pt x="987934" y="4165600"/>
                </a:cubicBezTo>
                <a:cubicBezTo>
                  <a:pt x="823910" y="4202049"/>
                  <a:pt x="901462" y="4188320"/>
                  <a:pt x="755706" y="4209143"/>
                </a:cubicBezTo>
                <a:cubicBezTo>
                  <a:pt x="623573" y="4253186"/>
                  <a:pt x="832274" y="4185621"/>
                  <a:pt x="639592" y="4238171"/>
                </a:cubicBezTo>
                <a:cubicBezTo>
                  <a:pt x="560679" y="4259693"/>
                  <a:pt x="559582" y="4263662"/>
                  <a:pt x="494449" y="4296228"/>
                </a:cubicBezTo>
                <a:cubicBezTo>
                  <a:pt x="489611" y="4276876"/>
                  <a:pt x="472930" y="4256849"/>
                  <a:pt x="479934" y="4238171"/>
                </a:cubicBezTo>
                <a:cubicBezTo>
                  <a:pt x="489544" y="4212545"/>
                  <a:pt x="520181" y="4200894"/>
                  <a:pt x="537992" y="4180114"/>
                </a:cubicBezTo>
                <a:cubicBezTo>
                  <a:pt x="549344" y="4166870"/>
                  <a:pt x="554685" y="4148906"/>
                  <a:pt x="567020" y="4136571"/>
                </a:cubicBezTo>
                <a:lnTo>
                  <a:pt x="583452" y="4121418"/>
                </a:lnTo>
                <a:lnTo>
                  <a:pt x="625077" y="4107543"/>
                </a:lnTo>
                <a:cubicBezTo>
                  <a:pt x="644964" y="4099020"/>
                  <a:pt x="662875" y="4086111"/>
                  <a:pt x="683134" y="4078514"/>
                </a:cubicBezTo>
                <a:cubicBezTo>
                  <a:pt x="701812" y="4071510"/>
                  <a:pt x="726046" y="4076982"/>
                  <a:pt x="741192" y="4064000"/>
                </a:cubicBezTo>
                <a:cubicBezTo>
                  <a:pt x="762611" y="4045641"/>
                  <a:pt x="770220" y="4015619"/>
                  <a:pt x="784734" y="3991428"/>
                </a:cubicBezTo>
                <a:cubicBezTo>
                  <a:pt x="770220" y="4001104"/>
                  <a:pt x="756794" y="4012656"/>
                  <a:pt x="741192" y="4020457"/>
                </a:cubicBezTo>
                <a:cubicBezTo>
                  <a:pt x="727508" y="4027299"/>
                  <a:pt x="709596" y="4025414"/>
                  <a:pt x="697649" y="4034971"/>
                </a:cubicBezTo>
                <a:cubicBezTo>
                  <a:pt x="684027" y="4045868"/>
                  <a:pt x="678296" y="4064000"/>
                  <a:pt x="668620" y="4078514"/>
                </a:cubicBezTo>
                <a:cubicBezTo>
                  <a:pt x="631255" y="4090969"/>
                  <a:pt x="617501" y="4092685"/>
                  <a:pt x="594424" y="4111300"/>
                </a:cubicBezTo>
                <a:lnTo>
                  <a:pt x="583452" y="4121418"/>
                </a:lnTo>
                <a:lnTo>
                  <a:pt x="581534" y="4122057"/>
                </a:lnTo>
                <a:cubicBezTo>
                  <a:pt x="551876" y="4135238"/>
                  <a:pt x="525426" y="4155920"/>
                  <a:pt x="494449" y="4165600"/>
                </a:cubicBezTo>
                <a:cubicBezTo>
                  <a:pt x="447356" y="4180317"/>
                  <a:pt x="397382" y="4183534"/>
                  <a:pt x="349306" y="4194628"/>
                </a:cubicBezTo>
                <a:cubicBezTo>
                  <a:pt x="334398" y="4198068"/>
                  <a:pt x="320277" y="4204305"/>
                  <a:pt x="305763" y="4209143"/>
                </a:cubicBezTo>
                <a:cubicBezTo>
                  <a:pt x="296087" y="4194629"/>
                  <a:pt x="277822" y="4183010"/>
                  <a:pt x="276734" y="4165600"/>
                </a:cubicBezTo>
                <a:cubicBezTo>
                  <a:pt x="272799" y="4102642"/>
                  <a:pt x="280286" y="4039035"/>
                  <a:pt x="291249" y="3976914"/>
                </a:cubicBezTo>
                <a:cubicBezTo>
                  <a:pt x="295009" y="3955607"/>
                  <a:pt x="306426" y="3935479"/>
                  <a:pt x="320277" y="3918857"/>
                </a:cubicBezTo>
                <a:cubicBezTo>
                  <a:pt x="389284" y="3836048"/>
                  <a:pt x="432708" y="3805690"/>
                  <a:pt x="508963" y="3744686"/>
                </a:cubicBezTo>
                <a:cubicBezTo>
                  <a:pt x="494449" y="3735010"/>
                  <a:pt x="482804" y="3717106"/>
                  <a:pt x="465420" y="3715657"/>
                </a:cubicBezTo>
                <a:cubicBezTo>
                  <a:pt x="421761" y="3712019"/>
                  <a:pt x="378162" y="3723975"/>
                  <a:pt x="334792" y="3730171"/>
                </a:cubicBezTo>
                <a:cubicBezTo>
                  <a:pt x="273494" y="3738928"/>
                  <a:pt x="269328" y="3742317"/>
                  <a:pt x="218677" y="3759200"/>
                </a:cubicBezTo>
                <a:cubicBezTo>
                  <a:pt x="223515" y="3720495"/>
                  <a:pt x="217558" y="3678822"/>
                  <a:pt x="233192" y="3643086"/>
                </a:cubicBezTo>
                <a:cubicBezTo>
                  <a:pt x="252584" y="3598761"/>
                  <a:pt x="294303" y="3567788"/>
                  <a:pt x="320277" y="3526971"/>
                </a:cubicBezTo>
                <a:cubicBezTo>
                  <a:pt x="328491" y="3514063"/>
                  <a:pt x="326683" y="3496402"/>
                  <a:pt x="334792" y="3483428"/>
                </a:cubicBezTo>
                <a:cubicBezTo>
                  <a:pt x="351211" y="3457158"/>
                  <a:pt x="372010" y="3433779"/>
                  <a:pt x="392849" y="3410857"/>
                </a:cubicBezTo>
                <a:cubicBezTo>
                  <a:pt x="420464" y="3380481"/>
                  <a:pt x="457162" y="3357929"/>
                  <a:pt x="479934" y="3323771"/>
                </a:cubicBezTo>
                <a:cubicBezTo>
                  <a:pt x="522382" y="3260100"/>
                  <a:pt x="498496" y="3294183"/>
                  <a:pt x="552506" y="3222171"/>
                </a:cubicBezTo>
                <a:cubicBezTo>
                  <a:pt x="564311" y="3186755"/>
                  <a:pt x="567911" y="3163224"/>
                  <a:pt x="596049" y="3135086"/>
                </a:cubicBezTo>
                <a:cubicBezTo>
                  <a:pt x="613154" y="3117981"/>
                  <a:pt x="634754" y="3106057"/>
                  <a:pt x="654106" y="3091543"/>
                </a:cubicBezTo>
                <a:lnTo>
                  <a:pt x="671851" y="3065532"/>
                </a:lnTo>
                <a:lnTo>
                  <a:pt x="712163" y="3033486"/>
                </a:lnTo>
                <a:cubicBezTo>
                  <a:pt x="725291" y="3021999"/>
                  <a:pt x="756795" y="2982142"/>
                  <a:pt x="741192" y="2989943"/>
                </a:cubicBezTo>
                <a:cubicBezTo>
                  <a:pt x="723593" y="2998743"/>
                  <a:pt x="707266" y="3015976"/>
                  <a:pt x="692616" y="3035093"/>
                </a:cubicBezTo>
                <a:lnTo>
                  <a:pt x="671851" y="3065532"/>
                </a:lnTo>
                <a:lnTo>
                  <a:pt x="670922" y="3066271"/>
                </a:lnTo>
                <a:cubicBezTo>
                  <a:pt x="656481" y="3076294"/>
                  <a:pt x="641274" y="3085065"/>
                  <a:pt x="625077" y="3091543"/>
                </a:cubicBezTo>
                <a:cubicBezTo>
                  <a:pt x="600887" y="3101219"/>
                  <a:pt x="576314" y="3109990"/>
                  <a:pt x="552506" y="3120571"/>
                </a:cubicBezTo>
                <a:cubicBezTo>
                  <a:pt x="532734" y="3129358"/>
                  <a:pt x="514708" y="3142003"/>
                  <a:pt x="494449" y="3149600"/>
                </a:cubicBezTo>
                <a:cubicBezTo>
                  <a:pt x="475771" y="3156604"/>
                  <a:pt x="455744" y="3159276"/>
                  <a:pt x="436392" y="3164114"/>
                </a:cubicBezTo>
                <a:cubicBezTo>
                  <a:pt x="417039" y="3173790"/>
                  <a:pt x="398593" y="3185546"/>
                  <a:pt x="378334" y="3193143"/>
                </a:cubicBezTo>
                <a:cubicBezTo>
                  <a:pt x="359656" y="3200147"/>
                  <a:pt x="339457" y="3202177"/>
                  <a:pt x="320277" y="3207657"/>
                </a:cubicBezTo>
                <a:cubicBezTo>
                  <a:pt x="305566" y="3211860"/>
                  <a:pt x="291248" y="3217333"/>
                  <a:pt x="276734" y="3222171"/>
                </a:cubicBezTo>
                <a:cubicBezTo>
                  <a:pt x="271896" y="3202819"/>
                  <a:pt x="260563" y="3183993"/>
                  <a:pt x="262220" y="3164114"/>
                </a:cubicBezTo>
                <a:cubicBezTo>
                  <a:pt x="265533" y="3124356"/>
                  <a:pt x="275904" y="3084827"/>
                  <a:pt x="291249" y="3048000"/>
                </a:cubicBezTo>
                <a:cubicBezTo>
                  <a:pt x="300553" y="3025670"/>
                  <a:pt x="319049" y="3008310"/>
                  <a:pt x="334792" y="2989943"/>
                </a:cubicBezTo>
                <a:cubicBezTo>
                  <a:pt x="377152" y="2940523"/>
                  <a:pt x="423376" y="2894489"/>
                  <a:pt x="465420" y="2844800"/>
                </a:cubicBezTo>
                <a:cubicBezTo>
                  <a:pt x="482262" y="2824897"/>
                  <a:pt x="489465" y="2814259"/>
                  <a:pt x="492461" y="2808310"/>
                </a:cubicBezTo>
                <a:lnTo>
                  <a:pt x="492475" y="2808247"/>
                </a:lnTo>
                <a:lnTo>
                  <a:pt x="552506" y="2772228"/>
                </a:lnTo>
                <a:cubicBezTo>
                  <a:pt x="566190" y="2765386"/>
                  <a:pt x="583319" y="2766201"/>
                  <a:pt x="596049" y="2757714"/>
                </a:cubicBezTo>
                <a:cubicBezTo>
                  <a:pt x="613128" y="2746328"/>
                  <a:pt x="622513" y="2725557"/>
                  <a:pt x="639592" y="2714171"/>
                </a:cubicBezTo>
                <a:cubicBezTo>
                  <a:pt x="747559" y="2642192"/>
                  <a:pt x="713020" y="2711596"/>
                  <a:pt x="741192" y="2627086"/>
                </a:cubicBezTo>
                <a:cubicBezTo>
                  <a:pt x="741192" y="2627086"/>
                  <a:pt x="682687" y="2665136"/>
                  <a:pt x="654106" y="2685143"/>
                </a:cubicBezTo>
                <a:cubicBezTo>
                  <a:pt x="634288" y="2699015"/>
                  <a:pt x="615734" y="2714626"/>
                  <a:pt x="596049" y="2728686"/>
                </a:cubicBezTo>
                <a:cubicBezTo>
                  <a:pt x="581854" y="2738825"/>
                  <a:pt x="566701" y="2747575"/>
                  <a:pt x="552506" y="2757714"/>
                </a:cubicBezTo>
                <a:cubicBezTo>
                  <a:pt x="499223" y="2795774"/>
                  <a:pt x="494293" y="2797642"/>
                  <a:pt x="494263" y="2799947"/>
                </a:cubicBezTo>
                <a:lnTo>
                  <a:pt x="492475" y="2808247"/>
                </a:lnTo>
                <a:lnTo>
                  <a:pt x="479934" y="2815771"/>
                </a:lnTo>
                <a:cubicBezTo>
                  <a:pt x="451442" y="2831312"/>
                  <a:pt x="421219" y="2843552"/>
                  <a:pt x="392849" y="2859314"/>
                </a:cubicBezTo>
                <a:cubicBezTo>
                  <a:pt x="377600" y="2867786"/>
                  <a:pt x="365247" y="2881258"/>
                  <a:pt x="349306" y="2888343"/>
                </a:cubicBezTo>
                <a:cubicBezTo>
                  <a:pt x="321344" y="2900770"/>
                  <a:pt x="290630" y="2906007"/>
                  <a:pt x="262220" y="2917371"/>
                </a:cubicBezTo>
                <a:cubicBezTo>
                  <a:pt x="161239" y="2957764"/>
                  <a:pt x="214366" y="2938161"/>
                  <a:pt x="102563" y="2975428"/>
                </a:cubicBezTo>
                <a:cubicBezTo>
                  <a:pt x="83211" y="2989942"/>
                  <a:pt x="67766" y="3012325"/>
                  <a:pt x="44506" y="3018971"/>
                </a:cubicBezTo>
                <a:cubicBezTo>
                  <a:pt x="29795" y="3023174"/>
                  <a:pt x="2485" y="3019680"/>
                  <a:pt x="963" y="3004457"/>
                </a:cubicBezTo>
                <a:cubicBezTo>
                  <a:pt x="-8066" y="2914160"/>
                  <a:pt x="48000" y="2834585"/>
                  <a:pt x="102563" y="2772228"/>
                </a:cubicBezTo>
                <a:cubicBezTo>
                  <a:pt x="143113" y="2725885"/>
                  <a:pt x="189649" y="2685143"/>
                  <a:pt x="233192" y="2641600"/>
                </a:cubicBezTo>
                <a:cubicBezTo>
                  <a:pt x="262221" y="2612571"/>
                  <a:pt x="288739" y="2580795"/>
                  <a:pt x="320277" y="2554514"/>
                </a:cubicBezTo>
                <a:cubicBezTo>
                  <a:pt x="404999" y="2483913"/>
                  <a:pt x="414434" y="2472391"/>
                  <a:pt x="508963" y="2409371"/>
                </a:cubicBezTo>
                <a:cubicBezTo>
                  <a:pt x="546940" y="2384053"/>
                  <a:pt x="588164" y="2363646"/>
                  <a:pt x="625077" y="2336800"/>
                </a:cubicBezTo>
                <a:cubicBezTo>
                  <a:pt x="636577" y="2328437"/>
                  <a:pt x="645139" y="2321732"/>
                  <a:pt x="651497" y="2316341"/>
                </a:cubicBezTo>
                <a:lnTo>
                  <a:pt x="661533" y="2306778"/>
                </a:lnTo>
                <a:lnTo>
                  <a:pt x="669169" y="2301382"/>
                </a:lnTo>
                <a:lnTo>
                  <a:pt x="687653" y="2286689"/>
                </a:lnTo>
                <a:lnTo>
                  <a:pt x="712163" y="2278743"/>
                </a:lnTo>
                <a:cubicBezTo>
                  <a:pt x="741192" y="2259391"/>
                  <a:pt x="830454" y="2205084"/>
                  <a:pt x="799249" y="2220686"/>
                </a:cubicBezTo>
                <a:cubicBezTo>
                  <a:pt x="742551" y="2249034"/>
                  <a:pt x="745519" y="2244550"/>
                  <a:pt x="697649" y="2278743"/>
                </a:cubicBezTo>
                <a:lnTo>
                  <a:pt x="687653" y="2286689"/>
                </a:lnTo>
                <a:lnTo>
                  <a:pt x="686048" y="2287209"/>
                </a:lnTo>
                <a:cubicBezTo>
                  <a:pt x="654695" y="2297028"/>
                  <a:pt x="678094" y="2288253"/>
                  <a:pt x="664689" y="2303771"/>
                </a:cubicBezTo>
                <a:lnTo>
                  <a:pt x="661533" y="2306778"/>
                </a:lnTo>
                <a:lnTo>
                  <a:pt x="639592" y="2322286"/>
                </a:lnTo>
                <a:cubicBezTo>
                  <a:pt x="616817" y="2334939"/>
                  <a:pt x="591505" y="2342410"/>
                  <a:pt x="567020" y="2351314"/>
                </a:cubicBezTo>
                <a:cubicBezTo>
                  <a:pt x="538263" y="2361771"/>
                  <a:pt x="508963" y="2370667"/>
                  <a:pt x="479934" y="2380343"/>
                </a:cubicBezTo>
                <a:lnTo>
                  <a:pt x="436392" y="2394857"/>
                </a:lnTo>
                <a:cubicBezTo>
                  <a:pt x="406694" y="2414656"/>
                  <a:pt x="374961" y="2442863"/>
                  <a:pt x="334792" y="2438400"/>
                </a:cubicBezTo>
                <a:cubicBezTo>
                  <a:pt x="308897" y="2435523"/>
                  <a:pt x="286411" y="2419047"/>
                  <a:pt x="262220" y="2409371"/>
                </a:cubicBezTo>
                <a:cubicBezTo>
                  <a:pt x="267058" y="2385181"/>
                  <a:pt x="265701" y="2358865"/>
                  <a:pt x="276734" y="2336800"/>
                </a:cubicBezTo>
                <a:cubicBezTo>
                  <a:pt x="315439" y="2259391"/>
                  <a:pt x="349306" y="2264228"/>
                  <a:pt x="407363" y="2206171"/>
                </a:cubicBezTo>
                <a:cubicBezTo>
                  <a:pt x="424468" y="2189066"/>
                  <a:pt x="432539" y="2163857"/>
                  <a:pt x="450906" y="2148114"/>
                </a:cubicBezTo>
                <a:lnTo>
                  <a:pt x="467013" y="2138473"/>
                </a:lnTo>
                <a:lnTo>
                  <a:pt x="490118" y="2129462"/>
                </a:lnTo>
                <a:cubicBezTo>
                  <a:pt x="505607" y="2123321"/>
                  <a:pt x="525872" y="2115225"/>
                  <a:pt x="552506" y="2104571"/>
                </a:cubicBezTo>
                <a:cubicBezTo>
                  <a:pt x="566711" y="2098889"/>
                  <a:pt x="523025" y="2113059"/>
                  <a:pt x="508963" y="2119086"/>
                </a:cubicBezTo>
                <a:cubicBezTo>
                  <a:pt x="499020" y="2123348"/>
                  <a:pt x="488612" y="2127084"/>
                  <a:pt x="478638" y="2131516"/>
                </a:cubicBezTo>
                <a:lnTo>
                  <a:pt x="467013" y="2138473"/>
                </a:lnTo>
                <a:lnTo>
                  <a:pt x="456387" y="2142618"/>
                </a:lnTo>
                <a:cubicBezTo>
                  <a:pt x="411205" y="2159600"/>
                  <a:pt x="480587" y="2127817"/>
                  <a:pt x="320277" y="2177143"/>
                </a:cubicBezTo>
                <a:cubicBezTo>
                  <a:pt x="205950" y="2212320"/>
                  <a:pt x="288601" y="2197657"/>
                  <a:pt x="204163" y="2220686"/>
                </a:cubicBezTo>
                <a:cubicBezTo>
                  <a:pt x="24079" y="2269800"/>
                  <a:pt x="144737" y="2230818"/>
                  <a:pt x="44506" y="2264228"/>
                </a:cubicBezTo>
                <a:cubicBezTo>
                  <a:pt x="29992" y="2254552"/>
                  <a:pt x="-5162" y="2251533"/>
                  <a:pt x="963" y="2235200"/>
                </a:cubicBezTo>
                <a:cubicBezTo>
                  <a:pt x="15378" y="2196761"/>
                  <a:pt x="60434" y="2178491"/>
                  <a:pt x="88049" y="2148114"/>
                </a:cubicBezTo>
                <a:cubicBezTo>
                  <a:pt x="108888" y="2125192"/>
                  <a:pt x="124201" y="2097448"/>
                  <a:pt x="146106" y="2075543"/>
                </a:cubicBezTo>
                <a:cubicBezTo>
                  <a:pt x="158441" y="2063208"/>
                  <a:pt x="174856" y="2055759"/>
                  <a:pt x="189649" y="2046514"/>
                </a:cubicBezTo>
                <a:cubicBezTo>
                  <a:pt x="213571" y="2031562"/>
                  <a:pt x="236656" y="2014901"/>
                  <a:pt x="262220" y="2002971"/>
                </a:cubicBezTo>
                <a:cubicBezTo>
                  <a:pt x="309439" y="1980935"/>
                  <a:pt x="407363" y="1944914"/>
                  <a:pt x="407363" y="1944914"/>
                </a:cubicBezTo>
                <a:cubicBezTo>
                  <a:pt x="421877" y="1930400"/>
                  <a:pt x="434485" y="1913687"/>
                  <a:pt x="450906" y="1901371"/>
                </a:cubicBezTo>
                <a:cubicBezTo>
                  <a:pt x="473474" y="1884445"/>
                  <a:pt x="498816" y="1871528"/>
                  <a:pt x="523477" y="1857828"/>
                </a:cubicBezTo>
                <a:cubicBezTo>
                  <a:pt x="569144" y="1832458"/>
                  <a:pt x="604427" y="1818401"/>
                  <a:pt x="654106" y="1799771"/>
                </a:cubicBezTo>
                <a:cubicBezTo>
                  <a:pt x="668431" y="1794399"/>
                  <a:pt x="683587" y="1791284"/>
                  <a:pt x="697649" y="1785257"/>
                </a:cubicBezTo>
                <a:cubicBezTo>
                  <a:pt x="717536" y="1776734"/>
                  <a:pt x="735512" y="1763995"/>
                  <a:pt x="755706" y="1756228"/>
                </a:cubicBezTo>
                <a:cubicBezTo>
                  <a:pt x="798545" y="1739752"/>
                  <a:pt x="842791" y="1727200"/>
                  <a:pt x="886334" y="1712686"/>
                </a:cubicBezTo>
                <a:cubicBezTo>
                  <a:pt x="900848" y="1707848"/>
                  <a:pt x="916193" y="1705013"/>
                  <a:pt x="929877" y="1698171"/>
                </a:cubicBezTo>
                <a:cubicBezTo>
                  <a:pt x="1098324" y="1613948"/>
                  <a:pt x="1024797" y="1645689"/>
                  <a:pt x="1147592" y="1596571"/>
                </a:cubicBezTo>
                <a:cubicBezTo>
                  <a:pt x="1133078" y="1591733"/>
                  <a:pt x="1119102" y="1579320"/>
                  <a:pt x="1104049" y="1582057"/>
                </a:cubicBezTo>
                <a:cubicBezTo>
                  <a:pt x="972608" y="1605956"/>
                  <a:pt x="1015813" y="1624499"/>
                  <a:pt x="915363" y="1669143"/>
                </a:cubicBezTo>
                <a:cubicBezTo>
                  <a:pt x="897134" y="1677245"/>
                  <a:pt x="876486" y="1678177"/>
                  <a:pt x="857306" y="1683657"/>
                </a:cubicBezTo>
                <a:cubicBezTo>
                  <a:pt x="842595" y="1687860"/>
                  <a:pt x="828277" y="1693333"/>
                  <a:pt x="813763" y="1698171"/>
                </a:cubicBezTo>
                <a:cubicBezTo>
                  <a:pt x="799249" y="1707847"/>
                  <a:pt x="785822" y="1719399"/>
                  <a:pt x="770220" y="1727200"/>
                </a:cubicBezTo>
                <a:cubicBezTo>
                  <a:pt x="756536" y="1734042"/>
                  <a:pt x="740739" y="1735687"/>
                  <a:pt x="726677" y="1741714"/>
                </a:cubicBezTo>
                <a:cubicBezTo>
                  <a:pt x="706790" y="1750237"/>
                  <a:pt x="687972" y="1761067"/>
                  <a:pt x="668620" y="1770743"/>
                </a:cubicBezTo>
                <a:cubicBezTo>
                  <a:pt x="683134" y="1736876"/>
                  <a:pt x="692381" y="1700228"/>
                  <a:pt x="712163" y="1669143"/>
                </a:cubicBezTo>
                <a:cubicBezTo>
                  <a:pt x="753985" y="1603422"/>
                  <a:pt x="765658" y="1623290"/>
                  <a:pt x="813763" y="1582057"/>
                </a:cubicBezTo>
                <a:cubicBezTo>
                  <a:pt x="863756" y="1539206"/>
                  <a:pt x="862050" y="1521627"/>
                  <a:pt x="915363" y="1494971"/>
                </a:cubicBezTo>
                <a:cubicBezTo>
                  <a:pt x="929047" y="1488129"/>
                  <a:pt x="944392" y="1485295"/>
                  <a:pt x="958906" y="1480457"/>
                </a:cubicBezTo>
                <a:cubicBezTo>
                  <a:pt x="973420" y="1465943"/>
                  <a:pt x="1016963" y="1451428"/>
                  <a:pt x="1002449" y="1436914"/>
                </a:cubicBezTo>
                <a:cubicBezTo>
                  <a:pt x="999260" y="1433725"/>
                  <a:pt x="881890" y="1462922"/>
                  <a:pt x="871820" y="1465943"/>
                </a:cubicBezTo>
                <a:cubicBezTo>
                  <a:pt x="842512" y="1474736"/>
                  <a:pt x="814916" y="1489940"/>
                  <a:pt x="784734" y="1494971"/>
                </a:cubicBezTo>
                <a:lnTo>
                  <a:pt x="697649" y="1509486"/>
                </a:lnTo>
                <a:cubicBezTo>
                  <a:pt x="663836" y="1514688"/>
                  <a:pt x="629500" y="1516832"/>
                  <a:pt x="596049" y="1524000"/>
                </a:cubicBezTo>
                <a:cubicBezTo>
                  <a:pt x="561609" y="1531380"/>
                  <a:pt x="528316" y="1543352"/>
                  <a:pt x="494449" y="1553028"/>
                </a:cubicBezTo>
                <a:cubicBezTo>
                  <a:pt x="538176" y="1523877"/>
                  <a:pt x="544491" y="1517067"/>
                  <a:pt x="596049" y="1494971"/>
                </a:cubicBezTo>
                <a:cubicBezTo>
                  <a:pt x="643944" y="1474445"/>
                  <a:pt x="697836" y="1465818"/>
                  <a:pt x="741192" y="1436914"/>
                </a:cubicBezTo>
                <a:cubicBezTo>
                  <a:pt x="755706" y="1427238"/>
                  <a:pt x="769132" y="1415687"/>
                  <a:pt x="784734" y="1407886"/>
                </a:cubicBezTo>
                <a:cubicBezTo>
                  <a:pt x="814492" y="1393007"/>
                  <a:pt x="873240" y="1384379"/>
                  <a:pt x="900849" y="1378857"/>
                </a:cubicBezTo>
                <a:cubicBezTo>
                  <a:pt x="951432" y="1353565"/>
                  <a:pt x="975878" y="1339333"/>
                  <a:pt x="1031477" y="1320800"/>
                </a:cubicBezTo>
                <a:cubicBezTo>
                  <a:pt x="1050401" y="1314492"/>
                  <a:pt x="1109443" y="1305042"/>
                  <a:pt x="1089534" y="1306286"/>
                </a:cubicBezTo>
                <a:cubicBezTo>
                  <a:pt x="1013222" y="1311055"/>
                  <a:pt x="779858" y="1337468"/>
                  <a:pt x="668620" y="1349828"/>
                </a:cubicBezTo>
                <a:cubicBezTo>
                  <a:pt x="797558" y="1253126"/>
                  <a:pt x="657918" y="1346121"/>
                  <a:pt x="784734" y="1291771"/>
                </a:cubicBezTo>
                <a:cubicBezTo>
                  <a:pt x="800767" y="1284899"/>
                  <a:pt x="812337" y="1269828"/>
                  <a:pt x="828277" y="1262743"/>
                </a:cubicBezTo>
                <a:cubicBezTo>
                  <a:pt x="856239" y="1250316"/>
                  <a:pt x="887994" y="1247398"/>
                  <a:pt x="915363" y="1233714"/>
                </a:cubicBezTo>
                <a:cubicBezTo>
                  <a:pt x="934715" y="1224038"/>
                  <a:pt x="954867" y="1215818"/>
                  <a:pt x="973420" y="1204686"/>
                </a:cubicBezTo>
                <a:cubicBezTo>
                  <a:pt x="1003336" y="1186736"/>
                  <a:pt x="1029301" y="1162230"/>
                  <a:pt x="1060506" y="1146628"/>
                </a:cubicBezTo>
                <a:lnTo>
                  <a:pt x="1147592" y="1103086"/>
                </a:lnTo>
                <a:cubicBezTo>
                  <a:pt x="1093786" y="1085150"/>
                  <a:pt x="1016963" y="1132114"/>
                  <a:pt x="1031477" y="1117600"/>
                </a:cubicBezTo>
                <a:cubicBezTo>
                  <a:pt x="1045991" y="1103086"/>
                  <a:pt x="1110790" y="1040777"/>
                  <a:pt x="1234677" y="1016000"/>
                </a:cubicBezTo>
                <a:cubicBezTo>
                  <a:pt x="1278167" y="983382"/>
                  <a:pt x="1333868" y="939929"/>
                  <a:pt x="1379820" y="914400"/>
                </a:cubicBezTo>
                <a:cubicBezTo>
                  <a:pt x="1610961" y="785989"/>
                  <a:pt x="1480212" y="863331"/>
                  <a:pt x="1626563" y="798286"/>
                </a:cubicBezTo>
                <a:cubicBezTo>
                  <a:pt x="1646335" y="789499"/>
                  <a:pt x="1664733" y="777780"/>
                  <a:pt x="1684620" y="769257"/>
                </a:cubicBezTo>
                <a:cubicBezTo>
                  <a:pt x="1713766" y="756766"/>
                  <a:pt x="1756766" y="747592"/>
                  <a:pt x="1786220" y="740228"/>
                </a:cubicBezTo>
                <a:cubicBezTo>
                  <a:pt x="1905534" y="660687"/>
                  <a:pt x="1716740" y="782228"/>
                  <a:pt x="1974906" y="653143"/>
                </a:cubicBezTo>
                <a:cubicBezTo>
                  <a:pt x="1990714" y="645239"/>
                  <a:pt x="2004192" y="638486"/>
                  <a:pt x="2015617" y="632752"/>
                </a:cubicBezTo>
                <a:lnTo>
                  <a:pt x="2039524" y="620722"/>
                </a:lnTo>
                <a:lnTo>
                  <a:pt x="2026592" y="627569"/>
                </a:lnTo>
                <a:cubicBezTo>
                  <a:pt x="2007699" y="637978"/>
                  <a:pt x="2004436" y="641632"/>
                  <a:pt x="2076506" y="609600"/>
                </a:cubicBezTo>
                <a:cubicBezTo>
                  <a:pt x="2106164" y="596419"/>
                  <a:pt x="2133634" y="578540"/>
                  <a:pt x="2163592" y="566057"/>
                </a:cubicBezTo>
                <a:cubicBezTo>
                  <a:pt x="2191837" y="554288"/>
                  <a:pt x="2222895" y="549851"/>
                  <a:pt x="2250677" y="537028"/>
                </a:cubicBezTo>
                <a:cubicBezTo>
                  <a:pt x="2286093" y="520682"/>
                  <a:pt x="2316930" y="495466"/>
                  <a:pt x="2352277" y="478971"/>
                </a:cubicBezTo>
                <a:cubicBezTo>
                  <a:pt x="2389736" y="461490"/>
                  <a:pt x="2431419" y="453914"/>
                  <a:pt x="2468392" y="435428"/>
                </a:cubicBezTo>
                <a:cubicBezTo>
                  <a:pt x="2718461" y="310394"/>
                  <a:pt x="2445135" y="409800"/>
                  <a:pt x="2715134" y="304800"/>
                </a:cubicBezTo>
                <a:cubicBezTo>
                  <a:pt x="2757911" y="288164"/>
                  <a:pt x="2802986" y="277893"/>
                  <a:pt x="2845763" y="261257"/>
                </a:cubicBezTo>
                <a:cubicBezTo>
                  <a:pt x="2890173" y="243987"/>
                  <a:pt x="2933213" y="223350"/>
                  <a:pt x="2976392" y="203200"/>
                </a:cubicBezTo>
                <a:cubicBezTo>
                  <a:pt x="3005802" y="189475"/>
                  <a:pt x="3032913" y="170573"/>
                  <a:pt x="3063477" y="159657"/>
                </a:cubicBezTo>
                <a:cubicBezTo>
                  <a:pt x="3101049" y="146238"/>
                  <a:pt x="3179592" y="130628"/>
                  <a:pt x="3179592" y="130628"/>
                </a:cubicBezTo>
                <a:cubicBezTo>
                  <a:pt x="3223322" y="101475"/>
                  <a:pt x="3229630" y="94669"/>
                  <a:pt x="3281192" y="72571"/>
                </a:cubicBezTo>
                <a:cubicBezTo>
                  <a:pt x="3295254" y="66544"/>
                  <a:pt x="3310409" y="63429"/>
                  <a:pt x="3324734" y="58057"/>
                </a:cubicBezTo>
                <a:cubicBezTo>
                  <a:pt x="3349129" y="48909"/>
                  <a:pt x="3372170" y="35883"/>
                  <a:pt x="3397306" y="29028"/>
                </a:cubicBezTo>
                <a:cubicBezTo>
                  <a:pt x="3425698" y="21285"/>
                  <a:pt x="3455363" y="19352"/>
                  <a:pt x="3484392" y="14514"/>
                </a:cubicBezTo>
                <a:cubicBezTo>
                  <a:pt x="3479554" y="29028"/>
                  <a:pt x="3459059" y="47238"/>
                  <a:pt x="3469877" y="58057"/>
                </a:cubicBezTo>
                <a:cubicBezTo>
                  <a:pt x="3480695" y="68876"/>
                  <a:pt x="3500690" y="52030"/>
                  <a:pt x="3513420" y="43543"/>
                </a:cubicBezTo>
                <a:cubicBezTo>
                  <a:pt x="3530499" y="32157"/>
                  <a:pt x="3542449" y="14514"/>
                  <a:pt x="35569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9311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361CD9D0-2220-4AFA-A65E-6991D2DCCF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"/>
            <a:ext cx="4090738" cy="5723275"/>
          </a:xfrm>
          <a:custGeom>
            <a:avLst/>
            <a:gdLst>
              <a:gd name="connsiteX0" fmla="*/ 2899610 w 4090738"/>
              <a:gd name="connsiteY0" fmla="*/ 5314203 h 5723275"/>
              <a:gd name="connsiteX1" fmla="*/ 3084095 w 4090738"/>
              <a:gd name="connsiteY1" fmla="*/ 5518739 h 5723275"/>
              <a:gd name="connsiteX2" fmla="*/ 2899610 w 4090738"/>
              <a:gd name="connsiteY2" fmla="*/ 5723275 h 5723275"/>
              <a:gd name="connsiteX3" fmla="*/ 2715125 w 4090738"/>
              <a:gd name="connsiteY3" fmla="*/ 5518739 h 5723275"/>
              <a:gd name="connsiteX4" fmla="*/ 2899610 w 4090738"/>
              <a:gd name="connsiteY4" fmla="*/ 5314203 h 5723275"/>
              <a:gd name="connsiteX5" fmla="*/ 1399675 w 4090738"/>
              <a:gd name="connsiteY5" fmla="*/ 4742705 h 5723275"/>
              <a:gd name="connsiteX6" fmla="*/ 1584160 w 4090738"/>
              <a:gd name="connsiteY6" fmla="*/ 4947241 h 5723275"/>
              <a:gd name="connsiteX7" fmla="*/ 1399675 w 4090738"/>
              <a:gd name="connsiteY7" fmla="*/ 5151777 h 5723275"/>
              <a:gd name="connsiteX8" fmla="*/ 1215190 w 4090738"/>
              <a:gd name="connsiteY8" fmla="*/ 4947241 h 5723275"/>
              <a:gd name="connsiteX9" fmla="*/ 1399675 w 4090738"/>
              <a:gd name="connsiteY9" fmla="*/ 4742705 h 5723275"/>
              <a:gd name="connsiteX10" fmla="*/ 2899611 w 4090738"/>
              <a:gd name="connsiteY10" fmla="*/ 4479512 h 5723275"/>
              <a:gd name="connsiteX11" fmla="*/ 3072065 w 4090738"/>
              <a:gd name="connsiteY11" fmla="*/ 4591537 h 5723275"/>
              <a:gd name="connsiteX12" fmla="*/ 3072065 w 4090738"/>
              <a:gd name="connsiteY12" fmla="*/ 5063816 h 5723275"/>
              <a:gd name="connsiteX13" fmla="*/ 2899611 w 4090738"/>
              <a:gd name="connsiteY13" fmla="*/ 5175841 h 5723275"/>
              <a:gd name="connsiteX14" fmla="*/ 2727156 w 4090738"/>
              <a:gd name="connsiteY14" fmla="*/ 5063816 h 5723275"/>
              <a:gd name="connsiteX15" fmla="*/ 2727156 w 4090738"/>
              <a:gd name="connsiteY15" fmla="*/ 4591537 h 5723275"/>
              <a:gd name="connsiteX16" fmla="*/ 2899611 w 4090738"/>
              <a:gd name="connsiteY16" fmla="*/ 4479512 h 5723275"/>
              <a:gd name="connsiteX17" fmla="*/ 1415715 w 4090738"/>
              <a:gd name="connsiteY17" fmla="*/ 3964410 h 5723275"/>
              <a:gd name="connsiteX18" fmla="*/ 1588169 w 4090738"/>
              <a:gd name="connsiteY18" fmla="*/ 4076435 h 5723275"/>
              <a:gd name="connsiteX19" fmla="*/ 1588169 w 4090738"/>
              <a:gd name="connsiteY19" fmla="*/ 4548714 h 5723275"/>
              <a:gd name="connsiteX20" fmla="*/ 1415715 w 4090738"/>
              <a:gd name="connsiteY20" fmla="*/ 4660739 h 5723275"/>
              <a:gd name="connsiteX21" fmla="*/ 1243260 w 4090738"/>
              <a:gd name="connsiteY21" fmla="*/ 4548714 h 5723275"/>
              <a:gd name="connsiteX22" fmla="*/ 1243260 w 4090738"/>
              <a:gd name="connsiteY22" fmla="*/ 4076434 h 5723275"/>
              <a:gd name="connsiteX23" fmla="*/ 1415715 w 4090738"/>
              <a:gd name="connsiteY23" fmla="*/ 3964410 h 5723275"/>
              <a:gd name="connsiteX24" fmla="*/ 493300 w 4090738"/>
              <a:gd name="connsiteY24" fmla="*/ 3344778 h 5723275"/>
              <a:gd name="connsiteX25" fmla="*/ 1014667 w 4090738"/>
              <a:gd name="connsiteY25" fmla="*/ 3344778 h 5723275"/>
              <a:gd name="connsiteX26" fmla="*/ 1014667 w 4090738"/>
              <a:gd name="connsiteY26" fmla="*/ 4500553 h 5723275"/>
              <a:gd name="connsiteX27" fmla="*/ 753983 w 4090738"/>
              <a:gd name="connsiteY27" fmla="*/ 4827676 h 5723275"/>
              <a:gd name="connsiteX28" fmla="*/ 493299 w 4090738"/>
              <a:gd name="connsiteY28" fmla="*/ 4500553 h 5723275"/>
              <a:gd name="connsiteX29" fmla="*/ 493299 w 4090738"/>
              <a:gd name="connsiteY29" fmla="*/ 3783280 h 5723275"/>
              <a:gd name="connsiteX30" fmla="*/ 493300 w 4090738"/>
              <a:gd name="connsiteY30" fmla="*/ 3783267 h 5723275"/>
              <a:gd name="connsiteX31" fmla="*/ 994183 w 4090738"/>
              <a:gd name="connsiteY31" fmla="*/ 2994135 h 5723275"/>
              <a:gd name="connsiteX32" fmla="*/ 1009372 w 4090738"/>
              <a:gd name="connsiteY32" fmla="*/ 3055537 h 5723275"/>
              <a:gd name="connsiteX33" fmla="*/ 1011807 w 4090738"/>
              <a:gd name="connsiteY33" fmla="*/ 3085852 h 5723275"/>
              <a:gd name="connsiteX34" fmla="*/ 1014668 w 4090738"/>
              <a:gd name="connsiteY34" fmla="*/ 3121459 h 5723275"/>
              <a:gd name="connsiteX35" fmla="*/ 1014668 w 4090738"/>
              <a:gd name="connsiteY35" fmla="*/ 3121458 h 5723275"/>
              <a:gd name="connsiteX36" fmla="*/ 1011807 w 4090738"/>
              <a:gd name="connsiteY36" fmla="*/ 3085852 h 5723275"/>
              <a:gd name="connsiteX37" fmla="*/ 1009372 w 4090738"/>
              <a:gd name="connsiteY37" fmla="*/ 3055537 h 5723275"/>
              <a:gd name="connsiteX38" fmla="*/ 994183 w 4090738"/>
              <a:gd name="connsiteY38" fmla="*/ 2994135 h 5723275"/>
              <a:gd name="connsiteX39" fmla="*/ 115282 w 4090738"/>
              <a:gd name="connsiteY39" fmla="*/ 2334756 h 5723275"/>
              <a:gd name="connsiteX40" fmla="*/ 88181 w 4090738"/>
              <a:gd name="connsiteY40" fmla="*/ 2353818 h 5723275"/>
              <a:gd name="connsiteX41" fmla="*/ 77778 w 4090738"/>
              <a:gd name="connsiteY41" fmla="*/ 2368119 h 5723275"/>
              <a:gd name="connsiteX42" fmla="*/ 69513 w 4090738"/>
              <a:gd name="connsiteY42" fmla="*/ 2375472 h 5723275"/>
              <a:gd name="connsiteX43" fmla="*/ 62682 w 4090738"/>
              <a:gd name="connsiteY43" fmla="*/ 2388873 h 5723275"/>
              <a:gd name="connsiteX44" fmla="*/ 52541 w 4090738"/>
              <a:gd name="connsiteY44" fmla="*/ 2402813 h 5723275"/>
              <a:gd name="connsiteX45" fmla="*/ 41353 w 4090738"/>
              <a:gd name="connsiteY45" fmla="*/ 2430713 h 5723275"/>
              <a:gd name="connsiteX46" fmla="*/ 32969 w 4090738"/>
              <a:gd name="connsiteY46" fmla="*/ 2447159 h 5723275"/>
              <a:gd name="connsiteX47" fmla="*/ 29906 w 4090738"/>
              <a:gd name="connsiteY47" fmla="*/ 2459258 h 5723275"/>
              <a:gd name="connsiteX48" fmla="*/ 24659 w 4090738"/>
              <a:gd name="connsiteY48" fmla="*/ 2472341 h 5723275"/>
              <a:gd name="connsiteX49" fmla="*/ 14659 w 4090738"/>
              <a:gd name="connsiteY49" fmla="*/ 2519472 h 5723275"/>
              <a:gd name="connsiteX50" fmla="*/ 8762 w 4090738"/>
              <a:gd name="connsiteY50" fmla="*/ 2542763 h 5723275"/>
              <a:gd name="connsiteX51" fmla="*/ 8208 w 4090738"/>
              <a:gd name="connsiteY51" fmla="*/ 2549881 h 5723275"/>
              <a:gd name="connsiteX52" fmla="*/ 6493 w 4090738"/>
              <a:gd name="connsiteY52" fmla="*/ 2557961 h 5723275"/>
              <a:gd name="connsiteX53" fmla="*/ 7 w 4090738"/>
              <a:gd name="connsiteY53" fmla="*/ 2655159 h 5723275"/>
              <a:gd name="connsiteX54" fmla="*/ 2 w 4090738"/>
              <a:gd name="connsiteY54" fmla="*/ 2655231 h 5723275"/>
              <a:gd name="connsiteX55" fmla="*/ 2 w 4090738"/>
              <a:gd name="connsiteY55" fmla="*/ 2655232 h 5723275"/>
              <a:gd name="connsiteX56" fmla="*/ 7 w 4090738"/>
              <a:gd name="connsiteY56" fmla="*/ 2655159 h 5723275"/>
              <a:gd name="connsiteX57" fmla="*/ 8208 w 4090738"/>
              <a:gd name="connsiteY57" fmla="*/ 2549881 h 5723275"/>
              <a:gd name="connsiteX58" fmla="*/ 14659 w 4090738"/>
              <a:gd name="connsiteY58" fmla="*/ 2519472 h 5723275"/>
              <a:gd name="connsiteX59" fmla="*/ 29906 w 4090738"/>
              <a:gd name="connsiteY59" fmla="*/ 2459258 h 5723275"/>
              <a:gd name="connsiteX60" fmla="*/ 41353 w 4090738"/>
              <a:gd name="connsiteY60" fmla="*/ 2430713 h 5723275"/>
              <a:gd name="connsiteX61" fmla="*/ 62682 w 4090738"/>
              <a:gd name="connsiteY61" fmla="*/ 2388873 h 5723275"/>
              <a:gd name="connsiteX62" fmla="*/ 77778 w 4090738"/>
              <a:gd name="connsiteY62" fmla="*/ 2368119 h 5723275"/>
              <a:gd name="connsiteX63" fmla="*/ 1 w 4090738"/>
              <a:gd name="connsiteY63" fmla="*/ 0 h 5723275"/>
              <a:gd name="connsiteX64" fmla="*/ 4090737 w 4090738"/>
              <a:gd name="connsiteY64" fmla="*/ 1 h 5723275"/>
              <a:gd name="connsiteX65" fmla="*/ 4090737 w 4090738"/>
              <a:gd name="connsiteY65" fmla="*/ 3121448 h 5723275"/>
              <a:gd name="connsiteX66" fmla="*/ 4090738 w 4090738"/>
              <a:gd name="connsiteY66" fmla="*/ 3121461 h 5723275"/>
              <a:gd name="connsiteX67" fmla="*/ 4090737 w 4090738"/>
              <a:gd name="connsiteY67" fmla="*/ 4500554 h 5723275"/>
              <a:gd name="connsiteX68" fmla="*/ 3830053 w 4090738"/>
              <a:gd name="connsiteY68" fmla="*/ 4827677 h 5723275"/>
              <a:gd name="connsiteX69" fmla="*/ 3569369 w 4090738"/>
              <a:gd name="connsiteY69" fmla="*/ 4500554 h 5723275"/>
              <a:gd name="connsiteX70" fmla="*/ 3569370 w 4090738"/>
              <a:gd name="connsiteY70" fmla="*/ 3344779 h 5723275"/>
              <a:gd name="connsiteX71" fmla="*/ 3569369 w 4090738"/>
              <a:gd name="connsiteY71" fmla="*/ 3344779 h 5723275"/>
              <a:gd name="connsiteX72" fmla="*/ 3569369 w 4090738"/>
              <a:gd name="connsiteY72" fmla="*/ 2832229 h 5723275"/>
              <a:gd name="connsiteX73" fmla="*/ 3356310 w 4090738"/>
              <a:gd name="connsiteY73" fmla="*/ 2599953 h 5723275"/>
              <a:gd name="connsiteX74" fmla="*/ 3205652 w 4090738"/>
              <a:gd name="connsiteY74" fmla="*/ 2667990 h 5723275"/>
              <a:gd name="connsiteX75" fmla="*/ 3160297 w 4090738"/>
              <a:gd name="connsiteY75" fmla="*/ 2741330 h 5723275"/>
              <a:gd name="connsiteX76" fmla="*/ 3160297 w 4090738"/>
              <a:gd name="connsiteY76" fmla="*/ 2741329 h 5723275"/>
              <a:gd name="connsiteX77" fmla="*/ 3159993 w 4090738"/>
              <a:gd name="connsiteY77" fmla="*/ 2741821 h 5723275"/>
              <a:gd name="connsiteX78" fmla="*/ 3143251 w 4090738"/>
              <a:gd name="connsiteY78" fmla="*/ 2832228 h 5723275"/>
              <a:gd name="connsiteX79" fmla="*/ 3143251 w 4090738"/>
              <a:gd name="connsiteY79" fmla="*/ 3344778 h 5723275"/>
              <a:gd name="connsiteX80" fmla="*/ 3143252 w 4090738"/>
              <a:gd name="connsiteY80" fmla="*/ 3344778 h 5723275"/>
              <a:gd name="connsiteX81" fmla="*/ 3143252 w 4090738"/>
              <a:gd name="connsiteY81" fmla="*/ 2832228 h 5723275"/>
              <a:gd name="connsiteX82" fmla="*/ 3159994 w 4090738"/>
              <a:gd name="connsiteY82" fmla="*/ 2741821 h 5723275"/>
              <a:gd name="connsiteX83" fmla="*/ 3160298 w 4090738"/>
              <a:gd name="connsiteY83" fmla="*/ 2741329 h 5723275"/>
              <a:gd name="connsiteX84" fmla="*/ 3160298 w 4090738"/>
              <a:gd name="connsiteY84" fmla="*/ 3344778 h 5723275"/>
              <a:gd name="connsiteX85" fmla="*/ 3160297 w 4090738"/>
              <a:gd name="connsiteY85" fmla="*/ 3902362 h 5723275"/>
              <a:gd name="connsiteX86" fmla="*/ 3160297 w 4090738"/>
              <a:gd name="connsiteY86" fmla="*/ 4034324 h 5723275"/>
              <a:gd name="connsiteX87" fmla="*/ 2899613 w 4090738"/>
              <a:gd name="connsiteY87" fmla="*/ 4361447 h 5723275"/>
              <a:gd name="connsiteX88" fmla="*/ 2638928 w 4090738"/>
              <a:gd name="connsiteY88" fmla="*/ 4034324 h 5723275"/>
              <a:gd name="connsiteX89" fmla="*/ 2638930 w 4090738"/>
              <a:gd name="connsiteY89" fmla="*/ 3344778 h 5723275"/>
              <a:gd name="connsiteX90" fmla="*/ 2638929 w 4090738"/>
              <a:gd name="connsiteY90" fmla="*/ 3344778 h 5723275"/>
              <a:gd name="connsiteX91" fmla="*/ 2638929 w 4090738"/>
              <a:gd name="connsiteY91" fmla="*/ 3344779 h 5723275"/>
              <a:gd name="connsiteX92" fmla="*/ 2623391 w 4090738"/>
              <a:gd name="connsiteY92" fmla="*/ 3344779 h 5723275"/>
              <a:gd name="connsiteX93" fmla="*/ 2623391 w 4090738"/>
              <a:gd name="connsiteY93" fmla="*/ 2904419 h 5723275"/>
              <a:gd name="connsiteX94" fmla="*/ 2550949 w 4090738"/>
              <a:gd name="connsiteY94" fmla="*/ 2672143 h 5723275"/>
              <a:gd name="connsiteX95" fmla="*/ 2478507 w 4090738"/>
              <a:gd name="connsiteY95" fmla="*/ 2904419 h 5723275"/>
              <a:gd name="connsiteX96" fmla="*/ 2478507 w 4090738"/>
              <a:gd name="connsiteY96" fmla="*/ 3344779 h 5723275"/>
              <a:gd name="connsiteX97" fmla="*/ 2478505 w 4090738"/>
              <a:gd name="connsiteY97" fmla="*/ 3344779 h 5723275"/>
              <a:gd name="connsiteX98" fmla="*/ 2478505 w 4090738"/>
              <a:gd name="connsiteY98" fmla="*/ 3344778 h 5723275"/>
              <a:gd name="connsiteX99" fmla="*/ 1792706 w 4090738"/>
              <a:gd name="connsiteY99" fmla="*/ 3344778 h 5723275"/>
              <a:gd name="connsiteX100" fmla="*/ 1792707 w 4090738"/>
              <a:gd name="connsiteY100" fmla="*/ 3163567 h 5723275"/>
              <a:gd name="connsiteX101" fmla="*/ 1792710 w 4090738"/>
              <a:gd name="connsiteY101" fmla="*/ 3163541 h 5723275"/>
              <a:gd name="connsiteX102" fmla="*/ 1802599 w 4090738"/>
              <a:gd name="connsiteY102" fmla="*/ 3088654 h 5723275"/>
              <a:gd name="connsiteX103" fmla="*/ 1809763 w 4090738"/>
              <a:gd name="connsiteY103" fmla="*/ 3066638 h 5723275"/>
              <a:gd name="connsiteX104" fmla="*/ 1829268 w 4090738"/>
              <a:gd name="connsiteY104" fmla="*/ 3019343 h 5723275"/>
              <a:gd name="connsiteX105" fmla="*/ 1841840 w 4090738"/>
              <a:gd name="connsiteY105" fmla="*/ 2997246 h 5723275"/>
              <a:gd name="connsiteX106" fmla="*/ 1872289 w 4090738"/>
              <a:gd name="connsiteY106" fmla="*/ 2956369 h 5723275"/>
              <a:gd name="connsiteX107" fmla="*/ 1887136 w 4090738"/>
              <a:gd name="connsiteY107" fmla="*/ 2939200 h 5723275"/>
              <a:gd name="connsiteX108" fmla="*/ 1943881 w 4090738"/>
              <a:gd name="connsiteY108" fmla="*/ 2892318 h 5723275"/>
              <a:gd name="connsiteX109" fmla="*/ 1943884 w 4090738"/>
              <a:gd name="connsiteY109" fmla="*/ 2892316 h 5723275"/>
              <a:gd name="connsiteX110" fmla="*/ 1943883 w 4090738"/>
              <a:gd name="connsiteY110" fmla="*/ 2892316 h 5723275"/>
              <a:gd name="connsiteX111" fmla="*/ 1943881 w 4090738"/>
              <a:gd name="connsiteY111" fmla="*/ 2892318 h 5723275"/>
              <a:gd name="connsiteX112" fmla="*/ 1893137 w 4090738"/>
              <a:gd name="connsiteY112" fmla="*/ 2932262 h 5723275"/>
              <a:gd name="connsiteX113" fmla="*/ 1887136 w 4090738"/>
              <a:gd name="connsiteY113" fmla="*/ 2939200 h 5723275"/>
              <a:gd name="connsiteX114" fmla="*/ 1881782 w 4090738"/>
              <a:gd name="connsiteY114" fmla="*/ 2943624 h 5723275"/>
              <a:gd name="connsiteX115" fmla="*/ 1872289 w 4090738"/>
              <a:gd name="connsiteY115" fmla="*/ 2956369 h 5723275"/>
              <a:gd name="connsiteX116" fmla="*/ 1851267 w 4090738"/>
              <a:gd name="connsiteY116" fmla="*/ 2980677 h 5723275"/>
              <a:gd name="connsiteX117" fmla="*/ 1841840 w 4090738"/>
              <a:gd name="connsiteY117" fmla="*/ 2997246 h 5723275"/>
              <a:gd name="connsiteX118" fmla="*/ 1834091 w 4090738"/>
              <a:gd name="connsiteY118" fmla="*/ 3007649 h 5723275"/>
              <a:gd name="connsiteX119" fmla="*/ 1829268 w 4090738"/>
              <a:gd name="connsiteY119" fmla="*/ 3019343 h 5723275"/>
              <a:gd name="connsiteX120" fmla="*/ 1819653 w 4090738"/>
              <a:gd name="connsiteY120" fmla="*/ 3036243 h 5723275"/>
              <a:gd name="connsiteX121" fmla="*/ 1809763 w 4090738"/>
              <a:gd name="connsiteY121" fmla="*/ 3066638 h 5723275"/>
              <a:gd name="connsiteX122" fmla="*/ 1803502 w 4090738"/>
              <a:gd name="connsiteY122" fmla="*/ 3081820 h 5723275"/>
              <a:gd name="connsiteX123" fmla="*/ 1802599 w 4090738"/>
              <a:gd name="connsiteY123" fmla="*/ 3088654 h 5723275"/>
              <a:gd name="connsiteX124" fmla="*/ 1799674 w 4090738"/>
              <a:gd name="connsiteY124" fmla="*/ 3097645 h 5723275"/>
              <a:gd name="connsiteX125" fmla="*/ 1792710 w 4090738"/>
              <a:gd name="connsiteY125" fmla="*/ 3163541 h 5723275"/>
              <a:gd name="connsiteX126" fmla="*/ 1792707 w 4090738"/>
              <a:gd name="connsiteY126" fmla="*/ 3163566 h 5723275"/>
              <a:gd name="connsiteX127" fmla="*/ 1792706 w 4090738"/>
              <a:gd name="connsiteY127" fmla="*/ 3344778 h 5723275"/>
              <a:gd name="connsiteX128" fmla="*/ 1792706 w 4090738"/>
              <a:gd name="connsiteY128" fmla="*/ 3344778 h 5723275"/>
              <a:gd name="connsiteX129" fmla="*/ 1792706 w 4090738"/>
              <a:gd name="connsiteY129" fmla="*/ 3344779 h 5723275"/>
              <a:gd name="connsiteX130" fmla="*/ 2478505 w 4090738"/>
              <a:gd name="connsiteY130" fmla="*/ 3344779 h 5723275"/>
              <a:gd name="connsiteX131" fmla="*/ 2478504 w 4090738"/>
              <a:gd name="connsiteY131" fmla="*/ 4542660 h 5723275"/>
              <a:gd name="connsiteX132" fmla="*/ 2135605 w 4090738"/>
              <a:gd name="connsiteY132" fmla="*/ 4869783 h 5723275"/>
              <a:gd name="connsiteX133" fmla="*/ 1792705 w 4090738"/>
              <a:gd name="connsiteY133" fmla="*/ 4542660 h 5723275"/>
              <a:gd name="connsiteX134" fmla="*/ 1792705 w 4090738"/>
              <a:gd name="connsiteY134" fmla="*/ 3344779 h 5723275"/>
              <a:gd name="connsiteX135" fmla="*/ 1784682 w 4090738"/>
              <a:gd name="connsiteY135" fmla="*/ 3344779 h 5723275"/>
              <a:gd name="connsiteX136" fmla="*/ 1784683 w 4090738"/>
              <a:gd name="connsiteY136" fmla="*/ 3078498 h 5723275"/>
              <a:gd name="connsiteX137" fmla="*/ 1694193 w 4090738"/>
              <a:gd name="connsiteY137" fmla="*/ 2846222 h 5723275"/>
              <a:gd name="connsiteX138" fmla="*/ 1603703 w 4090738"/>
              <a:gd name="connsiteY138" fmla="*/ 3078498 h 5723275"/>
              <a:gd name="connsiteX139" fmla="*/ 1603702 w 4090738"/>
              <a:gd name="connsiteY139" fmla="*/ 3344779 h 5723275"/>
              <a:gd name="connsiteX140" fmla="*/ 1596194 w 4090738"/>
              <a:gd name="connsiteY140" fmla="*/ 3344779 h 5723275"/>
              <a:gd name="connsiteX141" fmla="*/ 1596194 w 4090738"/>
              <a:gd name="connsiteY141" fmla="*/ 3292126 h 5723275"/>
              <a:gd name="connsiteX142" fmla="*/ 1582642 w 4090738"/>
              <a:gd name="connsiteY142" fmla="*/ 3248523 h 5723275"/>
              <a:gd name="connsiteX143" fmla="*/ 1596193 w 4090738"/>
              <a:gd name="connsiteY143" fmla="*/ 3292125 h 5723275"/>
              <a:gd name="connsiteX144" fmla="*/ 1596193 w 4090738"/>
              <a:gd name="connsiteY144" fmla="*/ 3344778 h 5723275"/>
              <a:gd name="connsiteX145" fmla="*/ 1596193 w 4090738"/>
              <a:gd name="connsiteY145" fmla="*/ 3764404 h 5723275"/>
              <a:gd name="connsiteX146" fmla="*/ 1423739 w 4090738"/>
              <a:gd name="connsiteY146" fmla="*/ 3876429 h 5723275"/>
              <a:gd name="connsiteX147" fmla="*/ 1251284 w 4090738"/>
              <a:gd name="connsiteY147" fmla="*/ 3764403 h 5723275"/>
              <a:gd name="connsiteX148" fmla="*/ 1251284 w 4090738"/>
              <a:gd name="connsiteY148" fmla="*/ 3344778 h 5723275"/>
              <a:gd name="connsiteX149" fmla="*/ 1219455 w 4090738"/>
              <a:gd name="connsiteY149" fmla="*/ 3344778 h 5723275"/>
              <a:gd name="connsiteX150" fmla="*/ 1219455 w 4090738"/>
              <a:gd name="connsiteY150" fmla="*/ 2789742 h 5723275"/>
              <a:gd name="connsiteX151" fmla="*/ 1128965 w 4090738"/>
              <a:gd name="connsiteY151" fmla="*/ 2557466 h 5723275"/>
              <a:gd name="connsiteX152" fmla="*/ 1038475 w 4090738"/>
              <a:gd name="connsiteY152" fmla="*/ 2789742 h 5723275"/>
              <a:gd name="connsiteX153" fmla="*/ 1038475 w 4090738"/>
              <a:gd name="connsiteY153" fmla="*/ 3344778 h 5723275"/>
              <a:gd name="connsiteX154" fmla="*/ 1014668 w 4090738"/>
              <a:gd name="connsiteY154" fmla="*/ 3344778 h 5723275"/>
              <a:gd name="connsiteX155" fmla="*/ 1014668 w 4090738"/>
              <a:gd name="connsiteY155" fmla="*/ 3344777 h 5723275"/>
              <a:gd name="connsiteX156" fmla="*/ 493300 w 4090738"/>
              <a:gd name="connsiteY156" fmla="*/ 3344777 h 5723275"/>
              <a:gd name="connsiteX157" fmla="*/ 493300 w 4090738"/>
              <a:gd name="connsiteY157" fmla="*/ 3121446 h 5723275"/>
              <a:gd name="connsiteX158" fmla="*/ 493301 w 4090738"/>
              <a:gd name="connsiteY158" fmla="*/ 3121443 h 5723275"/>
              <a:gd name="connsiteX159" fmla="*/ 493301 w 4090738"/>
              <a:gd name="connsiteY159" fmla="*/ 2804031 h 5723275"/>
              <a:gd name="connsiteX160" fmla="*/ 402811 w 4090738"/>
              <a:gd name="connsiteY160" fmla="*/ 2571755 h 5723275"/>
              <a:gd name="connsiteX161" fmla="*/ 312321 w 4090738"/>
              <a:gd name="connsiteY161" fmla="*/ 2804031 h 5723275"/>
              <a:gd name="connsiteX162" fmla="*/ 312321 w 4090738"/>
              <a:gd name="connsiteY162" fmla="*/ 3344778 h 5723275"/>
              <a:gd name="connsiteX163" fmla="*/ 288762 w 4090738"/>
              <a:gd name="connsiteY163" fmla="*/ 3344778 h 5723275"/>
              <a:gd name="connsiteX164" fmla="*/ 288762 w 4090738"/>
              <a:gd name="connsiteY164" fmla="*/ 4034324 h 5723275"/>
              <a:gd name="connsiteX165" fmla="*/ 144382 w 4090738"/>
              <a:gd name="connsiteY165" fmla="*/ 4361448 h 5723275"/>
              <a:gd name="connsiteX166" fmla="*/ 2 w 4090738"/>
              <a:gd name="connsiteY166" fmla="*/ 4034324 h 5723275"/>
              <a:gd name="connsiteX167" fmla="*/ 2 w 4090738"/>
              <a:gd name="connsiteY167" fmla="*/ 3344778 h 5723275"/>
              <a:gd name="connsiteX168" fmla="*/ 0 w 4090738"/>
              <a:gd name="connsiteY168" fmla="*/ 3344778 h 572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4090738" h="5723275">
                <a:moveTo>
                  <a:pt x="2899610" y="5314203"/>
                </a:moveTo>
                <a:cubicBezTo>
                  <a:pt x="3001498" y="5314203"/>
                  <a:pt x="3084095" y="5405777"/>
                  <a:pt x="3084095" y="5518739"/>
                </a:cubicBezTo>
                <a:cubicBezTo>
                  <a:pt x="3084095" y="5631701"/>
                  <a:pt x="3001498" y="5723275"/>
                  <a:pt x="2899610" y="5723275"/>
                </a:cubicBezTo>
                <a:cubicBezTo>
                  <a:pt x="2797722" y="5723275"/>
                  <a:pt x="2715125" y="5631701"/>
                  <a:pt x="2715125" y="5518739"/>
                </a:cubicBezTo>
                <a:cubicBezTo>
                  <a:pt x="2715125" y="5405777"/>
                  <a:pt x="2797722" y="5314203"/>
                  <a:pt x="2899610" y="5314203"/>
                </a:cubicBezTo>
                <a:close/>
                <a:moveTo>
                  <a:pt x="1399675" y="4742705"/>
                </a:moveTo>
                <a:cubicBezTo>
                  <a:pt x="1501563" y="4742705"/>
                  <a:pt x="1584160" y="4834279"/>
                  <a:pt x="1584160" y="4947241"/>
                </a:cubicBezTo>
                <a:cubicBezTo>
                  <a:pt x="1584160" y="5060203"/>
                  <a:pt x="1501563" y="5151777"/>
                  <a:pt x="1399675" y="5151777"/>
                </a:cubicBezTo>
                <a:cubicBezTo>
                  <a:pt x="1297787" y="5151777"/>
                  <a:pt x="1215190" y="5060203"/>
                  <a:pt x="1215190" y="4947241"/>
                </a:cubicBezTo>
                <a:cubicBezTo>
                  <a:pt x="1215190" y="4834279"/>
                  <a:pt x="1297787" y="4742705"/>
                  <a:pt x="1399675" y="4742705"/>
                </a:cubicBezTo>
                <a:close/>
                <a:moveTo>
                  <a:pt x="2899611" y="4479512"/>
                </a:moveTo>
                <a:cubicBezTo>
                  <a:pt x="2994860" y="4479512"/>
                  <a:pt x="3072065" y="4529674"/>
                  <a:pt x="3072065" y="4591537"/>
                </a:cubicBezTo>
                <a:lnTo>
                  <a:pt x="3072065" y="5063816"/>
                </a:lnTo>
                <a:cubicBezTo>
                  <a:pt x="3072065" y="5125680"/>
                  <a:pt x="2994860" y="5175841"/>
                  <a:pt x="2899611" y="5175841"/>
                </a:cubicBezTo>
                <a:cubicBezTo>
                  <a:pt x="2804361" y="5175841"/>
                  <a:pt x="2727156" y="5125680"/>
                  <a:pt x="2727156" y="5063816"/>
                </a:cubicBezTo>
                <a:lnTo>
                  <a:pt x="2727156" y="4591537"/>
                </a:lnTo>
                <a:cubicBezTo>
                  <a:pt x="2727156" y="4529674"/>
                  <a:pt x="2804361" y="4479512"/>
                  <a:pt x="2899611" y="4479512"/>
                </a:cubicBezTo>
                <a:close/>
                <a:moveTo>
                  <a:pt x="1415715" y="3964410"/>
                </a:moveTo>
                <a:cubicBezTo>
                  <a:pt x="1510964" y="3964410"/>
                  <a:pt x="1588169" y="4014572"/>
                  <a:pt x="1588169" y="4076435"/>
                </a:cubicBezTo>
                <a:lnTo>
                  <a:pt x="1588169" y="4548714"/>
                </a:lnTo>
                <a:cubicBezTo>
                  <a:pt x="1588169" y="4610578"/>
                  <a:pt x="1510964" y="4660739"/>
                  <a:pt x="1415715" y="4660739"/>
                </a:cubicBezTo>
                <a:cubicBezTo>
                  <a:pt x="1320465" y="4660739"/>
                  <a:pt x="1243260" y="4610578"/>
                  <a:pt x="1243260" y="4548714"/>
                </a:cubicBezTo>
                <a:lnTo>
                  <a:pt x="1243260" y="4076434"/>
                </a:lnTo>
                <a:cubicBezTo>
                  <a:pt x="1243260" y="4014571"/>
                  <a:pt x="1320465" y="3964410"/>
                  <a:pt x="1415715" y="3964410"/>
                </a:cubicBezTo>
                <a:close/>
                <a:moveTo>
                  <a:pt x="493300" y="3344778"/>
                </a:moveTo>
                <a:lnTo>
                  <a:pt x="1014667" y="3344778"/>
                </a:lnTo>
                <a:lnTo>
                  <a:pt x="1014667" y="4500553"/>
                </a:lnTo>
                <a:cubicBezTo>
                  <a:pt x="1014667" y="4681200"/>
                  <a:pt x="897962" y="4827676"/>
                  <a:pt x="753983" y="4827676"/>
                </a:cubicBezTo>
                <a:cubicBezTo>
                  <a:pt x="610003" y="4827676"/>
                  <a:pt x="493299" y="4681200"/>
                  <a:pt x="493299" y="4500553"/>
                </a:cubicBezTo>
                <a:lnTo>
                  <a:pt x="493299" y="3783280"/>
                </a:lnTo>
                <a:lnTo>
                  <a:pt x="493300" y="3783267"/>
                </a:lnTo>
                <a:close/>
                <a:moveTo>
                  <a:pt x="994183" y="2994135"/>
                </a:moveTo>
                <a:lnTo>
                  <a:pt x="1009372" y="3055537"/>
                </a:lnTo>
                <a:lnTo>
                  <a:pt x="1011807" y="3085852"/>
                </a:lnTo>
                <a:lnTo>
                  <a:pt x="1014668" y="3121459"/>
                </a:lnTo>
                <a:lnTo>
                  <a:pt x="1014668" y="3121458"/>
                </a:lnTo>
                <a:lnTo>
                  <a:pt x="1011807" y="3085852"/>
                </a:lnTo>
                <a:lnTo>
                  <a:pt x="1009372" y="3055537"/>
                </a:lnTo>
                <a:cubicBezTo>
                  <a:pt x="1005899" y="3034243"/>
                  <a:pt x="1000778" y="3013703"/>
                  <a:pt x="994183" y="2994135"/>
                </a:cubicBezTo>
                <a:close/>
                <a:moveTo>
                  <a:pt x="115282" y="2334756"/>
                </a:moveTo>
                <a:lnTo>
                  <a:pt x="88181" y="2353818"/>
                </a:lnTo>
                <a:lnTo>
                  <a:pt x="77778" y="2368119"/>
                </a:lnTo>
                <a:lnTo>
                  <a:pt x="69513" y="2375472"/>
                </a:lnTo>
                <a:lnTo>
                  <a:pt x="62682" y="2388873"/>
                </a:lnTo>
                <a:lnTo>
                  <a:pt x="52541" y="2402813"/>
                </a:lnTo>
                <a:lnTo>
                  <a:pt x="41353" y="2430713"/>
                </a:lnTo>
                <a:lnTo>
                  <a:pt x="32969" y="2447159"/>
                </a:lnTo>
                <a:lnTo>
                  <a:pt x="29906" y="2459258"/>
                </a:lnTo>
                <a:lnTo>
                  <a:pt x="24659" y="2472341"/>
                </a:lnTo>
                <a:lnTo>
                  <a:pt x="14659" y="2519472"/>
                </a:lnTo>
                <a:lnTo>
                  <a:pt x="8762" y="2542763"/>
                </a:lnTo>
                <a:lnTo>
                  <a:pt x="8208" y="2549881"/>
                </a:lnTo>
                <a:lnTo>
                  <a:pt x="6493" y="2557961"/>
                </a:lnTo>
                <a:lnTo>
                  <a:pt x="7" y="2655159"/>
                </a:lnTo>
                <a:lnTo>
                  <a:pt x="2" y="2655231"/>
                </a:lnTo>
                <a:lnTo>
                  <a:pt x="2" y="2655232"/>
                </a:lnTo>
                <a:lnTo>
                  <a:pt x="7" y="2655159"/>
                </a:lnTo>
                <a:lnTo>
                  <a:pt x="8208" y="2549881"/>
                </a:lnTo>
                <a:lnTo>
                  <a:pt x="14659" y="2519472"/>
                </a:lnTo>
                <a:lnTo>
                  <a:pt x="29906" y="2459258"/>
                </a:lnTo>
                <a:lnTo>
                  <a:pt x="41353" y="2430713"/>
                </a:lnTo>
                <a:lnTo>
                  <a:pt x="62682" y="2388873"/>
                </a:lnTo>
                <a:lnTo>
                  <a:pt x="77778" y="2368119"/>
                </a:lnTo>
                <a:close/>
                <a:moveTo>
                  <a:pt x="1" y="0"/>
                </a:moveTo>
                <a:lnTo>
                  <a:pt x="4090737" y="1"/>
                </a:lnTo>
                <a:lnTo>
                  <a:pt x="4090737" y="3121448"/>
                </a:lnTo>
                <a:lnTo>
                  <a:pt x="4090738" y="3121461"/>
                </a:lnTo>
                <a:lnTo>
                  <a:pt x="4090737" y="4500554"/>
                </a:lnTo>
                <a:cubicBezTo>
                  <a:pt x="4090737" y="4681201"/>
                  <a:pt x="3974032" y="4827677"/>
                  <a:pt x="3830053" y="4827677"/>
                </a:cubicBezTo>
                <a:cubicBezTo>
                  <a:pt x="3686073" y="4827677"/>
                  <a:pt x="3569369" y="4681201"/>
                  <a:pt x="3569369" y="4500554"/>
                </a:cubicBezTo>
                <a:lnTo>
                  <a:pt x="3569370" y="3344779"/>
                </a:lnTo>
                <a:lnTo>
                  <a:pt x="3569369" y="3344779"/>
                </a:lnTo>
                <a:lnTo>
                  <a:pt x="3569369" y="2832229"/>
                </a:lnTo>
                <a:cubicBezTo>
                  <a:pt x="3569369" y="2703959"/>
                  <a:pt x="3473985" y="2599953"/>
                  <a:pt x="3356310" y="2599953"/>
                </a:cubicBezTo>
                <a:cubicBezTo>
                  <a:pt x="3297472" y="2599953"/>
                  <a:pt x="3244207" y="2625954"/>
                  <a:pt x="3205652" y="2667990"/>
                </a:cubicBezTo>
                <a:lnTo>
                  <a:pt x="3160297" y="2741330"/>
                </a:lnTo>
                <a:lnTo>
                  <a:pt x="3160297" y="2741329"/>
                </a:lnTo>
                <a:lnTo>
                  <a:pt x="3159993" y="2741821"/>
                </a:lnTo>
                <a:cubicBezTo>
                  <a:pt x="3149212" y="2769609"/>
                  <a:pt x="3143251" y="2800160"/>
                  <a:pt x="3143251" y="2832228"/>
                </a:cubicBezTo>
                <a:lnTo>
                  <a:pt x="3143251" y="3344778"/>
                </a:lnTo>
                <a:lnTo>
                  <a:pt x="3143252" y="3344778"/>
                </a:lnTo>
                <a:lnTo>
                  <a:pt x="3143252" y="2832228"/>
                </a:lnTo>
                <a:cubicBezTo>
                  <a:pt x="3143252" y="2800160"/>
                  <a:pt x="3149213" y="2769610"/>
                  <a:pt x="3159994" y="2741821"/>
                </a:cubicBezTo>
                <a:lnTo>
                  <a:pt x="3160298" y="2741329"/>
                </a:lnTo>
                <a:lnTo>
                  <a:pt x="3160298" y="3344778"/>
                </a:lnTo>
                <a:lnTo>
                  <a:pt x="3160297" y="3902362"/>
                </a:lnTo>
                <a:lnTo>
                  <a:pt x="3160297" y="4034324"/>
                </a:lnTo>
                <a:cubicBezTo>
                  <a:pt x="3160297" y="4214971"/>
                  <a:pt x="3043592" y="4361447"/>
                  <a:pt x="2899613" y="4361447"/>
                </a:cubicBezTo>
                <a:cubicBezTo>
                  <a:pt x="2755633" y="4361447"/>
                  <a:pt x="2638928" y="4214971"/>
                  <a:pt x="2638928" y="4034324"/>
                </a:cubicBezTo>
                <a:lnTo>
                  <a:pt x="2638930" y="3344778"/>
                </a:lnTo>
                <a:lnTo>
                  <a:pt x="2638929" y="3344778"/>
                </a:lnTo>
                <a:lnTo>
                  <a:pt x="2638929" y="3344779"/>
                </a:lnTo>
                <a:lnTo>
                  <a:pt x="2623391" y="3344779"/>
                </a:lnTo>
                <a:lnTo>
                  <a:pt x="2623391" y="2904419"/>
                </a:lnTo>
                <a:cubicBezTo>
                  <a:pt x="2623391" y="2776149"/>
                  <a:pt x="2590959" y="2672143"/>
                  <a:pt x="2550949" y="2672143"/>
                </a:cubicBezTo>
                <a:cubicBezTo>
                  <a:pt x="2510938" y="2672143"/>
                  <a:pt x="2478507" y="2776149"/>
                  <a:pt x="2478507" y="2904419"/>
                </a:cubicBezTo>
                <a:lnTo>
                  <a:pt x="2478507" y="3344779"/>
                </a:lnTo>
                <a:lnTo>
                  <a:pt x="2478505" y="3344779"/>
                </a:lnTo>
                <a:lnTo>
                  <a:pt x="2478505" y="3344778"/>
                </a:lnTo>
                <a:lnTo>
                  <a:pt x="1792706" y="3344778"/>
                </a:lnTo>
                <a:lnTo>
                  <a:pt x="1792707" y="3163567"/>
                </a:lnTo>
                <a:lnTo>
                  <a:pt x="1792710" y="3163541"/>
                </a:lnTo>
                <a:lnTo>
                  <a:pt x="1802599" y="3088654"/>
                </a:lnTo>
                <a:lnTo>
                  <a:pt x="1809763" y="3066638"/>
                </a:lnTo>
                <a:lnTo>
                  <a:pt x="1829268" y="3019343"/>
                </a:lnTo>
                <a:lnTo>
                  <a:pt x="1841840" y="2997246"/>
                </a:lnTo>
                <a:lnTo>
                  <a:pt x="1872289" y="2956369"/>
                </a:lnTo>
                <a:lnTo>
                  <a:pt x="1887136" y="2939200"/>
                </a:lnTo>
                <a:lnTo>
                  <a:pt x="1943881" y="2892318"/>
                </a:lnTo>
                <a:lnTo>
                  <a:pt x="1943884" y="2892316"/>
                </a:lnTo>
                <a:lnTo>
                  <a:pt x="1943883" y="2892316"/>
                </a:lnTo>
                <a:lnTo>
                  <a:pt x="1943881" y="2892318"/>
                </a:lnTo>
                <a:lnTo>
                  <a:pt x="1893137" y="2932262"/>
                </a:lnTo>
                <a:lnTo>
                  <a:pt x="1887136" y="2939200"/>
                </a:lnTo>
                <a:lnTo>
                  <a:pt x="1881782" y="2943624"/>
                </a:lnTo>
                <a:lnTo>
                  <a:pt x="1872289" y="2956369"/>
                </a:lnTo>
                <a:lnTo>
                  <a:pt x="1851267" y="2980677"/>
                </a:lnTo>
                <a:lnTo>
                  <a:pt x="1841840" y="2997246"/>
                </a:lnTo>
                <a:lnTo>
                  <a:pt x="1834091" y="3007649"/>
                </a:lnTo>
                <a:lnTo>
                  <a:pt x="1829268" y="3019343"/>
                </a:lnTo>
                <a:lnTo>
                  <a:pt x="1819653" y="3036243"/>
                </a:lnTo>
                <a:lnTo>
                  <a:pt x="1809763" y="3066638"/>
                </a:lnTo>
                <a:lnTo>
                  <a:pt x="1803502" y="3081820"/>
                </a:lnTo>
                <a:lnTo>
                  <a:pt x="1802599" y="3088654"/>
                </a:lnTo>
                <a:lnTo>
                  <a:pt x="1799674" y="3097645"/>
                </a:lnTo>
                <a:lnTo>
                  <a:pt x="1792710" y="3163541"/>
                </a:lnTo>
                <a:lnTo>
                  <a:pt x="1792707" y="3163566"/>
                </a:lnTo>
                <a:lnTo>
                  <a:pt x="1792706" y="3344778"/>
                </a:lnTo>
                <a:lnTo>
                  <a:pt x="1792706" y="3344778"/>
                </a:lnTo>
                <a:lnTo>
                  <a:pt x="1792706" y="3344779"/>
                </a:lnTo>
                <a:lnTo>
                  <a:pt x="2478505" y="3344779"/>
                </a:lnTo>
                <a:lnTo>
                  <a:pt x="2478504" y="4542660"/>
                </a:lnTo>
                <a:cubicBezTo>
                  <a:pt x="2478504" y="4723308"/>
                  <a:pt x="2324993" y="4869783"/>
                  <a:pt x="2135605" y="4869783"/>
                </a:cubicBezTo>
                <a:cubicBezTo>
                  <a:pt x="1946216" y="4869783"/>
                  <a:pt x="1792705" y="4723308"/>
                  <a:pt x="1792705" y="4542660"/>
                </a:cubicBezTo>
                <a:lnTo>
                  <a:pt x="1792705" y="3344779"/>
                </a:lnTo>
                <a:lnTo>
                  <a:pt x="1784682" y="3344779"/>
                </a:lnTo>
                <a:lnTo>
                  <a:pt x="1784683" y="3078498"/>
                </a:lnTo>
                <a:cubicBezTo>
                  <a:pt x="1784683" y="2950228"/>
                  <a:pt x="1744172" y="2846222"/>
                  <a:pt x="1694193" y="2846222"/>
                </a:cubicBezTo>
                <a:cubicBezTo>
                  <a:pt x="1644214" y="2846222"/>
                  <a:pt x="1603703" y="2950228"/>
                  <a:pt x="1603703" y="3078498"/>
                </a:cubicBezTo>
                <a:lnTo>
                  <a:pt x="1603702" y="3344779"/>
                </a:lnTo>
                <a:lnTo>
                  <a:pt x="1596194" y="3344779"/>
                </a:lnTo>
                <a:lnTo>
                  <a:pt x="1596194" y="3292126"/>
                </a:lnTo>
                <a:cubicBezTo>
                  <a:pt x="1596194" y="3276660"/>
                  <a:pt x="1591368" y="3261926"/>
                  <a:pt x="1582642" y="3248523"/>
                </a:cubicBezTo>
                <a:lnTo>
                  <a:pt x="1596193" y="3292125"/>
                </a:lnTo>
                <a:lnTo>
                  <a:pt x="1596193" y="3344778"/>
                </a:lnTo>
                <a:lnTo>
                  <a:pt x="1596193" y="3764404"/>
                </a:lnTo>
                <a:cubicBezTo>
                  <a:pt x="1596193" y="3826268"/>
                  <a:pt x="1518988" y="3876429"/>
                  <a:pt x="1423739" y="3876429"/>
                </a:cubicBezTo>
                <a:cubicBezTo>
                  <a:pt x="1328489" y="3876429"/>
                  <a:pt x="1251284" y="3826267"/>
                  <a:pt x="1251284" y="3764403"/>
                </a:cubicBezTo>
                <a:lnTo>
                  <a:pt x="1251284" y="3344778"/>
                </a:lnTo>
                <a:lnTo>
                  <a:pt x="1219455" y="3344778"/>
                </a:lnTo>
                <a:lnTo>
                  <a:pt x="1219455" y="2789742"/>
                </a:lnTo>
                <a:cubicBezTo>
                  <a:pt x="1219455" y="2661472"/>
                  <a:pt x="1178944" y="2557466"/>
                  <a:pt x="1128965" y="2557466"/>
                </a:cubicBezTo>
                <a:cubicBezTo>
                  <a:pt x="1078986" y="2557466"/>
                  <a:pt x="1038475" y="2661472"/>
                  <a:pt x="1038475" y="2789742"/>
                </a:cubicBezTo>
                <a:lnTo>
                  <a:pt x="1038475" y="3344778"/>
                </a:lnTo>
                <a:lnTo>
                  <a:pt x="1014668" y="3344778"/>
                </a:lnTo>
                <a:lnTo>
                  <a:pt x="1014668" y="3344777"/>
                </a:lnTo>
                <a:lnTo>
                  <a:pt x="493300" y="3344777"/>
                </a:lnTo>
                <a:lnTo>
                  <a:pt x="493300" y="3121446"/>
                </a:lnTo>
                <a:lnTo>
                  <a:pt x="493301" y="3121443"/>
                </a:lnTo>
                <a:lnTo>
                  <a:pt x="493301" y="2804031"/>
                </a:lnTo>
                <a:cubicBezTo>
                  <a:pt x="493301" y="2675761"/>
                  <a:pt x="452789" y="2571755"/>
                  <a:pt x="402811" y="2571755"/>
                </a:cubicBezTo>
                <a:cubicBezTo>
                  <a:pt x="352832" y="2571755"/>
                  <a:pt x="312321" y="2675761"/>
                  <a:pt x="312321" y="2804031"/>
                </a:cubicBezTo>
                <a:lnTo>
                  <a:pt x="312321" y="3344778"/>
                </a:lnTo>
                <a:lnTo>
                  <a:pt x="288762" y="3344778"/>
                </a:lnTo>
                <a:lnTo>
                  <a:pt x="288762" y="4034324"/>
                </a:lnTo>
                <a:cubicBezTo>
                  <a:pt x="288762" y="4214971"/>
                  <a:pt x="224125" y="4361448"/>
                  <a:pt x="144382" y="4361448"/>
                </a:cubicBezTo>
                <a:cubicBezTo>
                  <a:pt x="64638" y="4361448"/>
                  <a:pt x="2" y="4214971"/>
                  <a:pt x="2" y="4034324"/>
                </a:cubicBezTo>
                <a:lnTo>
                  <a:pt x="2" y="3344778"/>
                </a:lnTo>
                <a:lnTo>
                  <a:pt x="0" y="3344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4560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374B353-2B2B-49ED-8B9A-9D773AD4D1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478" y="1588173"/>
            <a:ext cx="3091612" cy="3144252"/>
          </a:xfrm>
          <a:custGeom>
            <a:avLst/>
            <a:gdLst>
              <a:gd name="connsiteX0" fmla="*/ 2683845 w 3091612"/>
              <a:gd name="connsiteY0" fmla="*/ 2337285 h 3144252"/>
              <a:gd name="connsiteX1" fmla="*/ 2682224 w 3091612"/>
              <a:gd name="connsiteY1" fmla="*/ 2338299 h 3144252"/>
              <a:gd name="connsiteX2" fmla="*/ 2682101 w 3091612"/>
              <a:gd name="connsiteY2" fmla="*/ 2338358 h 3144252"/>
              <a:gd name="connsiteX3" fmla="*/ 749416 w 3091612"/>
              <a:gd name="connsiteY3" fmla="*/ 879655 h 3144252"/>
              <a:gd name="connsiteX4" fmla="*/ 749179 w 3091612"/>
              <a:gd name="connsiteY4" fmla="*/ 885365 h 3144252"/>
              <a:gd name="connsiteX5" fmla="*/ 748579 w 3091612"/>
              <a:gd name="connsiteY5" fmla="*/ 893524 h 3144252"/>
              <a:gd name="connsiteX6" fmla="*/ 748278 w 3091612"/>
              <a:gd name="connsiteY6" fmla="*/ 892167 h 3144252"/>
              <a:gd name="connsiteX7" fmla="*/ 749416 w 3091612"/>
              <a:gd name="connsiteY7" fmla="*/ 879655 h 3144252"/>
              <a:gd name="connsiteX8" fmla="*/ 2369717 w 3091612"/>
              <a:gd name="connsiteY8" fmla="*/ 0 h 3144252"/>
              <a:gd name="connsiteX9" fmla="*/ 2433886 w 3091612"/>
              <a:gd name="connsiteY9" fmla="*/ 144379 h 3144252"/>
              <a:gd name="connsiteX10" fmla="*/ 2465970 w 3091612"/>
              <a:gd name="connsiteY10" fmla="*/ 272716 h 3144252"/>
              <a:gd name="connsiteX11" fmla="*/ 2530138 w 3091612"/>
              <a:gd name="connsiteY11" fmla="*/ 256673 h 3144252"/>
              <a:gd name="connsiteX12" fmla="*/ 2562222 w 3091612"/>
              <a:gd name="connsiteY12" fmla="*/ 288758 h 3144252"/>
              <a:gd name="connsiteX13" fmla="*/ 2578265 w 3091612"/>
              <a:gd name="connsiteY13" fmla="*/ 786063 h 3144252"/>
              <a:gd name="connsiteX14" fmla="*/ 2626391 w 3091612"/>
              <a:gd name="connsiteY14" fmla="*/ 850231 h 3144252"/>
              <a:gd name="connsiteX15" fmla="*/ 2674517 w 3091612"/>
              <a:gd name="connsiteY15" fmla="*/ 962526 h 3144252"/>
              <a:gd name="connsiteX16" fmla="*/ 2706601 w 3091612"/>
              <a:gd name="connsiteY16" fmla="*/ 1010652 h 3144252"/>
              <a:gd name="connsiteX17" fmla="*/ 2802854 w 3091612"/>
              <a:gd name="connsiteY17" fmla="*/ 1074821 h 3144252"/>
              <a:gd name="connsiteX18" fmla="*/ 2915149 w 3091612"/>
              <a:gd name="connsiteY18" fmla="*/ 1090863 h 3144252"/>
              <a:gd name="connsiteX19" fmla="*/ 3091612 w 3091612"/>
              <a:gd name="connsiteY19" fmla="*/ 1106905 h 3144252"/>
              <a:gd name="connsiteX20" fmla="*/ 3075570 w 3091612"/>
              <a:gd name="connsiteY20" fmla="*/ 1235242 h 3144252"/>
              <a:gd name="connsiteX21" fmla="*/ 3043486 w 3091612"/>
              <a:gd name="connsiteY21" fmla="*/ 1315452 h 3144252"/>
              <a:gd name="connsiteX22" fmla="*/ 3042836 w 3091612"/>
              <a:gd name="connsiteY22" fmla="*/ 1317404 h 3144252"/>
              <a:gd name="connsiteX23" fmla="*/ 3044620 w 3091612"/>
              <a:gd name="connsiteY23" fmla="*/ 1303341 h 3144252"/>
              <a:gd name="connsiteX24" fmla="*/ 3043486 w 3091612"/>
              <a:gd name="connsiteY24" fmla="*/ 1267326 h 3144252"/>
              <a:gd name="connsiteX25" fmla="*/ 3011401 w 3091612"/>
              <a:gd name="connsiteY25" fmla="*/ 1299410 h 3144252"/>
              <a:gd name="connsiteX26" fmla="*/ 3027443 w 3091612"/>
              <a:gd name="connsiteY26" fmla="*/ 1363579 h 3144252"/>
              <a:gd name="connsiteX27" fmla="*/ 3042836 w 3091612"/>
              <a:gd name="connsiteY27" fmla="*/ 1317404 h 3144252"/>
              <a:gd name="connsiteX28" fmla="*/ 3040038 w 3091612"/>
              <a:gd name="connsiteY28" fmla="*/ 1339444 h 3144252"/>
              <a:gd name="connsiteX29" fmla="*/ 3027443 w 3091612"/>
              <a:gd name="connsiteY29" fmla="*/ 1411705 h 3144252"/>
              <a:gd name="connsiteX30" fmla="*/ 3011401 w 3091612"/>
              <a:gd name="connsiteY30" fmla="*/ 2374231 h 3144252"/>
              <a:gd name="connsiteX31" fmla="*/ 2995359 w 3091612"/>
              <a:gd name="connsiteY31" fmla="*/ 2326105 h 3144252"/>
              <a:gd name="connsiteX32" fmla="*/ 2947233 w 3091612"/>
              <a:gd name="connsiteY32" fmla="*/ 2165684 h 3144252"/>
              <a:gd name="connsiteX33" fmla="*/ 2867022 w 3091612"/>
              <a:gd name="connsiteY33" fmla="*/ 2229852 h 3144252"/>
              <a:gd name="connsiteX34" fmla="*/ 2834938 w 3091612"/>
              <a:gd name="connsiteY34" fmla="*/ 2294021 h 3144252"/>
              <a:gd name="connsiteX35" fmla="*/ 2818896 w 3091612"/>
              <a:gd name="connsiteY35" fmla="*/ 2342147 h 3144252"/>
              <a:gd name="connsiteX36" fmla="*/ 2770770 w 3091612"/>
              <a:gd name="connsiteY36" fmla="*/ 2358189 h 3144252"/>
              <a:gd name="connsiteX37" fmla="*/ 2738686 w 3091612"/>
              <a:gd name="connsiteY37" fmla="*/ 2261937 h 3144252"/>
              <a:gd name="connsiteX38" fmla="*/ 2690559 w 3091612"/>
              <a:gd name="connsiteY38" fmla="*/ 2277979 h 3144252"/>
              <a:gd name="connsiteX39" fmla="*/ 2671035 w 3091612"/>
              <a:gd name="connsiteY39" fmla="*/ 2343630 h 3144252"/>
              <a:gd name="connsiteX40" fmla="*/ 2682101 w 3091612"/>
              <a:gd name="connsiteY40" fmla="*/ 2338358 h 3144252"/>
              <a:gd name="connsiteX41" fmla="*/ 2667900 w 3091612"/>
              <a:gd name="connsiteY41" fmla="*/ 2347093 h 3144252"/>
              <a:gd name="connsiteX42" fmla="*/ 2626391 w 3091612"/>
              <a:gd name="connsiteY42" fmla="*/ 2374231 h 3144252"/>
              <a:gd name="connsiteX43" fmla="*/ 2610349 w 3091612"/>
              <a:gd name="connsiteY43" fmla="*/ 2422358 h 3144252"/>
              <a:gd name="connsiteX44" fmla="*/ 2578265 w 3091612"/>
              <a:gd name="connsiteY44" fmla="*/ 2470484 h 3144252"/>
              <a:gd name="connsiteX45" fmla="*/ 2530138 w 3091612"/>
              <a:gd name="connsiteY45" fmla="*/ 2550694 h 3144252"/>
              <a:gd name="connsiteX46" fmla="*/ 2498054 w 3091612"/>
              <a:gd name="connsiteY46" fmla="*/ 2630905 h 3144252"/>
              <a:gd name="connsiteX47" fmla="*/ 2482012 w 3091612"/>
              <a:gd name="connsiteY47" fmla="*/ 2679031 h 3144252"/>
              <a:gd name="connsiteX48" fmla="*/ 2449928 w 3091612"/>
              <a:gd name="connsiteY48" fmla="*/ 2727158 h 3144252"/>
              <a:gd name="connsiteX49" fmla="*/ 2369717 w 3091612"/>
              <a:gd name="connsiteY49" fmla="*/ 2743200 h 3144252"/>
              <a:gd name="connsiteX50" fmla="*/ 2289507 w 3091612"/>
              <a:gd name="connsiteY50" fmla="*/ 2807368 h 3144252"/>
              <a:gd name="connsiteX51" fmla="*/ 2273465 w 3091612"/>
              <a:gd name="connsiteY51" fmla="*/ 2743200 h 3144252"/>
              <a:gd name="connsiteX52" fmla="*/ 2113043 w 3091612"/>
              <a:gd name="connsiteY52" fmla="*/ 2823410 h 3144252"/>
              <a:gd name="connsiteX53" fmla="*/ 2032833 w 3091612"/>
              <a:gd name="connsiteY53" fmla="*/ 2919663 h 3144252"/>
              <a:gd name="connsiteX54" fmla="*/ 2000749 w 3091612"/>
              <a:gd name="connsiteY54" fmla="*/ 2983831 h 3144252"/>
              <a:gd name="connsiteX55" fmla="*/ 1872412 w 3091612"/>
              <a:gd name="connsiteY55" fmla="*/ 3080084 h 3144252"/>
              <a:gd name="connsiteX56" fmla="*/ 1824286 w 3091612"/>
              <a:gd name="connsiteY56" fmla="*/ 3112168 h 3144252"/>
              <a:gd name="connsiteX57" fmla="*/ 1776159 w 3091612"/>
              <a:gd name="connsiteY57" fmla="*/ 3128210 h 3144252"/>
              <a:gd name="connsiteX58" fmla="*/ 1760117 w 3091612"/>
              <a:gd name="connsiteY58" fmla="*/ 2646947 h 3144252"/>
              <a:gd name="connsiteX59" fmla="*/ 1744075 w 3091612"/>
              <a:gd name="connsiteY59" fmla="*/ 2695073 h 3144252"/>
              <a:gd name="connsiteX60" fmla="*/ 1711991 w 3091612"/>
              <a:gd name="connsiteY60" fmla="*/ 2743200 h 3144252"/>
              <a:gd name="connsiteX61" fmla="*/ 1663865 w 3091612"/>
              <a:gd name="connsiteY61" fmla="*/ 2791326 h 3144252"/>
              <a:gd name="connsiteX62" fmla="*/ 1631780 w 3091612"/>
              <a:gd name="connsiteY62" fmla="*/ 2839452 h 3144252"/>
              <a:gd name="connsiteX63" fmla="*/ 1535528 w 3091612"/>
              <a:gd name="connsiteY63" fmla="*/ 2871537 h 3144252"/>
              <a:gd name="connsiteX64" fmla="*/ 1503443 w 3091612"/>
              <a:gd name="connsiteY64" fmla="*/ 2903621 h 3144252"/>
              <a:gd name="connsiteX65" fmla="*/ 1343022 w 3091612"/>
              <a:gd name="connsiteY65" fmla="*/ 2951747 h 3144252"/>
              <a:gd name="connsiteX66" fmla="*/ 1294896 w 3091612"/>
              <a:gd name="connsiteY66" fmla="*/ 2967789 h 3144252"/>
              <a:gd name="connsiteX67" fmla="*/ 1150517 w 3091612"/>
              <a:gd name="connsiteY67" fmla="*/ 3080084 h 3144252"/>
              <a:gd name="connsiteX68" fmla="*/ 1118433 w 3091612"/>
              <a:gd name="connsiteY68" fmla="*/ 3128210 h 3144252"/>
              <a:gd name="connsiteX69" fmla="*/ 1086349 w 3091612"/>
              <a:gd name="connsiteY69" fmla="*/ 3080084 h 3144252"/>
              <a:gd name="connsiteX70" fmla="*/ 1166559 w 3091612"/>
              <a:gd name="connsiteY70" fmla="*/ 2887579 h 3144252"/>
              <a:gd name="connsiteX71" fmla="*/ 1198643 w 3091612"/>
              <a:gd name="connsiteY71" fmla="*/ 2855494 h 3144252"/>
              <a:gd name="connsiteX72" fmla="*/ 1262812 w 3091612"/>
              <a:gd name="connsiteY72" fmla="*/ 2743200 h 3144252"/>
              <a:gd name="connsiteX73" fmla="*/ 1198643 w 3091612"/>
              <a:gd name="connsiteY73" fmla="*/ 2807368 h 3144252"/>
              <a:gd name="connsiteX74" fmla="*/ 1086349 w 3091612"/>
              <a:gd name="connsiteY74" fmla="*/ 2855494 h 3144252"/>
              <a:gd name="connsiteX75" fmla="*/ 958012 w 3091612"/>
              <a:gd name="connsiteY75" fmla="*/ 2935705 h 3144252"/>
              <a:gd name="connsiteX76" fmla="*/ 813633 w 3091612"/>
              <a:gd name="connsiteY76" fmla="*/ 3015916 h 3144252"/>
              <a:gd name="connsiteX77" fmla="*/ 701338 w 3091612"/>
              <a:gd name="connsiteY77" fmla="*/ 3144252 h 3144252"/>
              <a:gd name="connsiteX78" fmla="*/ 653212 w 3091612"/>
              <a:gd name="connsiteY78" fmla="*/ 3080084 h 3144252"/>
              <a:gd name="connsiteX79" fmla="*/ 638219 w 3091612"/>
              <a:gd name="connsiteY79" fmla="*/ 2892814 h 3144252"/>
              <a:gd name="connsiteX80" fmla="*/ 641499 w 3091612"/>
              <a:gd name="connsiteY80" fmla="*/ 2852387 h 3144252"/>
              <a:gd name="connsiteX81" fmla="*/ 642419 w 3091612"/>
              <a:gd name="connsiteY81" fmla="*/ 2851764 h 3144252"/>
              <a:gd name="connsiteX82" fmla="*/ 685296 w 3091612"/>
              <a:gd name="connsiteY82" fmla="*/ 2807368 h 3144252"/>
              <a:gd name="connsiteX83" fmla="*/ 653212 w 3091612"/>
              <a:gd name="connsiteY83" fmla="*/ 2743200 h 3144252"/>
              <a:gd name="connsiteX84" fmla="*/ 642287 w 3091612"/>
              <a:gd name="connsiteY84" fmla="*/ 2842680 h 3144252"/>
              <a:gd name="connsiteX85" fmla="*/ 641499 w 3091612"/>
              <a:gd name="connsiteY85" fmla="*/ 2852387 h 3144252"/>
              <a:gd name="connsiteX86" fmla="*/ 610958 w 3091612"/>
              <a:gd name="connsiteY86" fmla="*/ 2873087 h 3144252"/>
              <a:gd name="connsiteX87" fmla="*/ 589043 w 3091612"/>
              <a:gd name="connsiteY87" fmla="*/ 2887579 h 3144252"/>
              <a:gd name="connsiteX88" fmla="*/ 460707 w 3091612"/>
              <a:gd name="connsiteY88" fmla="*/ 2983831 h 3144252"/>
              <a:gd name="connsiteX89" fmla="*/ 380496 w 3091612"/>
              <a:gd name="connsiteY89" fmla="*/ 3048000 h 3144252"/>
              <a:gd name="connsiteX90" fmla="*/ 348412 w 3091612"/>
              <a:gd name="connsiteY90" fmla="*/ 2935705 h 3144252"/>
              <a:gd name="connsiteX91" fmla="*/ 444665 w 3091612"/>
              <a:gd name="connsiteY91" fmla="*/ 2614863 h 3144252"/>
              <a:gd name="connsiteX92" fmla="*/ 476749 w 3091612"/>
              <a:gd name="connsiteY92" fmla="*/ 2566737 h 3144252"/>
              <a:gd name="connsiteX93" fmla="*/ 524875 w 3091612"/>
              <a:gd name="connsiteY93" fmla="*/ 2518610 h 3144252"/>
              <a:gd name="connsiteX94" fmla="*/ 540917 w 3091612"/>
              <a:gd name="connsiteY94" fmla="*/ 2470484 h 3144252"/>
              <a:gd name="connsiteX95" fmla="*/ 573001 w 3091612"/>
              <a:gd name="connsiteY95" fmla="*/ 2422358 h 3144252"/>
              <a:gd name="connsiteX96" fmla="*/ 524875 w 3091612"/>
              <a:gd name="connsiteY96" fmla="*/ 2406316 h 3144252"/>
              <a:gd name="connsiteX97" fmla="*/ 476749 w 3091612"/>
              <a:gd name="connsiteY97" fmla="*/ 2438400 h 3144252"/>
              <a:gd name="connsiteX98" fmla="*/ 428622 w 3091612"/>
              <a:gd name="connsiteY98" fmla="*/ 2454442 h 3144252"/>
              <a:gd name="connsiteX99" fmla="*/ 444665 w 3091612"/>
              <a:gd name="connsiteY99" fmla="*/ 2374231 h 3144252"/>
              <a:gd name="connsiteX100" fmla="*/ 605086 w 3091612"/>
              <a:gd name="connsiteY100" fmla="*/ 2213810 h 3144252"/>
              <a:gd name="connsiteX101" fmla="*/ 717380 w 3091612"/>
              <a:gd name="connsiteY101" fmla="*/ 2101516 h 3144252"/>
              <a:gd name="connsiteX102" fmla="*/ 765507 w 3091612"/>
              <a:gd name="connsiteY102" fmla="*/ 2053389 h 3144252"/>
              <a:gd name="connsiteX103" fmla="*/ 813633 w 3091612"/>
              <a:gd name="connsiteY103" fmla="*/ 2021305 h 3144252"/>
              <a:gd name="connsiteX104" fmla="*/ 733422 w 3091612"/>
              <a:gd name="connsiteY104" fmla="*/ 2037347 h 3144252"/>
              <a:gd name="connsiteX105" fmla="*/ 637170 w 3091612"/>
              <a:gd name="connsiteY105" fmla="*/ 2069431 h 3144252"/>
              <a:gd name="connsiteX106" fmla="*/ 589043 w 3091612"/>
              <a:gd name="connsiteY106" fmla="*/ 2085473 h 3144252"/>
              <a:gd name="connsiteX107" fmla="*/ 540917 w 3091612"/>
              <a:gd name="connsiteY107" fmla="*/ 2101516 h 3144252"/>
              <a:gd name="connsiteX108" fmla="*/ 476749 w 3091612"/>
              <a:gd name="connsiteY108" fmla="*/ 2117558 h 3144252"/>
              <a:gd name="connsiteX109" fmla="*/ 412580 w 3091612"/>
              <a:gd name="connsiteY109" fmla="*/ 2085473 h 3144252"/>
              <a:gd name="connsiteX110" fmla="*/ 508833 w 3091612"/>
              <a:gd name="connsiteY110" fmla="*/ 1941094 h 3144252"/>
              <a:gd name="connsiteX111" fmla="*/ 573001 w 3091612"/>
              <a:gd name="connsiteY111" fmla="*/ 1909010 h 3144252"/>
              <a:gd name="connsiteX112" fmla="*/ 605086 w 3091612"/>
              <a:gd name="connsiteY112" fmla="*/ 1876926 h 3144252"/>
              <a:gd name="connsiteX113" fmla="*/ 653212 w 3091612"/>
              <a:gd name="connsiteY113" fmla="*/ 1844842 h 3144252"/>
              <a:gd name="connsiteX114" fmla="*/ 444665 w 3091612"/>
              <a:gd name="connsiteY114" fmla="*/ 1860884 h 3144252"/>
              <a:gd name="connsiteX115" fmla="*/ 11528 w 3091612"/>
              <a:gd name="connsiteY115" fmla="*/ 1828800 h 3144252"/>
              <a:gd name="connsiteX116" fmla="*/ 171949 w 3091612"/>
              <a:gd name="connsiteY116" fmla="*/ 1748589 h 3144252"/>
              <a:gd name="connsiteX117" fmla="*/ 332370 w 3091612"/>
              <a:gd name="connsiteY117" fmla="*/ 1700463 h 3144252"/>
              <a:gd name="connsiteX118" fmla="*/ 540917 w 3091612"/>
              <a:gd name="connsiteY118" fmla="*/ 1620252 h 3144252"/>
              <a:gd name="connsiteX119" fmla="*/ 589043 w 3091612"/>
              <a:gd name="connsiteY119" fmla="*/ 1588168 h 3144252"/>
              <a:gd name="connsiteX120" fmla="*/ 573001 w 3091612"/>
              <a:gd name="connsiteY120" fmla="*/ 1540042 h 3144252"/>
              <a:gd name="connsiteX121" fmla="*/ 540917 w 3091612"/>
              <a:gd name="connsiteY121" fmla="*/ 1491916 h 3144252"/>
              <a:gd name="connsiteX122" fmla="*/ 396538 w 3091612"/>
              <a:gd name="connsiteY122" fmla="*/ 1443789 h 3144252"/>
              <a:gd name="connsiteX123" fmla="*/ 476749 w 3091612"/>
              <a:gd name="connsiteY123" fmla="*/ 1379621 h 3144252"/>
              <a:gd name="connsiteX124" fmla="*/ 524875 w 3091612"/>
              <a:gd name="connsiteY124" fmla="*/ 1363579 h 3144252"/>
              <a:gd name="connsiteX125" fmla="*/ 749465 w 3091612"/>
              <a:gd name="connsiteY125" fmla="*/ 1331494 h 3144252"/>
              <a:gd name="connsiteX126" fmla="*/ 685296 w 3091612"/>
              <a:gd name="connsiteY126" fmla="*/ 1283368 h 3144252"/>
              <a:gd name="connsiteX127" fmla="*/ 669254 w 3091612"/>
              <a:gd name="connsiteY127" fmla="*/ 1203158 h 3144252"/>
              <a:gd name="connsiteX128" fmla="*/ 653212 w 3091612"/>
              <a:gd name="connsiteY128" fmla="*/ 1074821 h 3144252"/>
              <a:gd name="connsiteX129" fmla="*/ 621128 w 3091612"/>
              <a:gd name="connsiteY129" fmla="*/ 1010652 h 3144252"/>
              <a:gd name="connsiteX130" fmla="*/ 573001 w 3091612"/>
              <a:gd name="connsiteY130" fmla="*/ 866273 h 3144252"/>
              <a:gd name="connsiteX131" fmla="*/ 589043 w 3091612"/>
              <a:gd name="connsiteY131" fmla="*/ 802105 h 3144252"/>
              <a:gd name="connsiteX132" fmla="*/ 637170 w 3091612"/>
              <a:gd name="connsiteY132" fmla="*/ 818147 h 3144252"/>
              <a:gd name="connsiteX133" fmla="*/ 653212 w 3091612"/>
              <a:gd name="connsiteY133" fmla="*/ 882316 h 3144252"/>
              <a:gd name="connsiteX134" fmla="*/ 669254 w 3091612"/>
              <a:gd name="connsiteY134" fmla="*/ 930442 h 3144252"/>
              <a:gd name="connsiteX135" fmla="*/ 733422 w 3091612"/>
              <a:gd name="connsiteY135" fmla="*/ 1042737 h 3144252"/>
              <a:gd name="connsiteX136" fmla="*/ 748276 w 3091612"/>
              <a:gd name="connsiteY136" fmla="*/ 897641 h 3144252"/>
              <a:gd name="connsiteX137" fmla="*/ 748579 w 3091612"/>
              <a:gd name="connsiteY137" fmla="*/ 893524 h 3144252"/>
              <a:gd name="connsiteX138" fmla="*/ 749664 w 3091612"/>
              <a:gd name="connsiteY138" fmla="*/ 898410 h 3144252"/>
              <a:gd name="connsiteX139" fmla="*/ 765507 w 3091612"/>
              <a:gd name="connsiteY139" fmla="*/ 850231 h 3144252"/>
              <a:gd name="connsiteX140" fmla="*/ 781549 w 3091612"/>
              <a:gd name="connsiteY140" fmla="*/ 770021 h 3144252"/>
              <a:gd name="connsiteX141" fmla="*/ 829675 w 3091612"/>
              <a:gd name="connsiteY141" fmla="*/ 721894 h 3144252"/>
              <a:gd name="connsiteX142" fmla="*/ 845717 w 3091612"/>
              <a:gd name="connsiteY142" fmla="*/ 673768 h 3144252"/>
              <a:gd name="connsiteX143" fmla="*/ 941970 w 3091612"/>
              <a:gd name="connsiteY143" fmla="*/ 737937 h 3144252"/>
              <a:gd name="connsiteX144" fmla="*/ 958012 w 3091612"/>
              <a:gd name="connsiteY144" fmla="*/ 802105 h 3144252"/>
              <a:gd name="connsiteX145" fmla="*/ 1006138 w 3091612"/>
              <a:gd name="connsiteY145" fmla="*/ 866273 h 3144252"/>
              <a:gd name="connsiteX146" fmla="*/ 1038222 w 3091612"/>
              <a:gd name="connsiteY146" fmla="*/ 914400 h 3144252"/>
              <a:gd name="connsiteX147" fmla="*/ 1054265 w 3091612"/>
              <a:gd name="connsiteY147" fmla="*/ 705852 h 3144252"/>
              <a:gd name="connsiteX148" fmla="*/ 1070307 w 3091612"/>
              <a:gd name="connsiteY148" fmla="*/ 609600 h 3144252"/>
              <a:gd name="connsiteX149" fmla="*/ 1086349 w 3091612"/>
              <a:gd name="connsiteY149" fmla="*/ 497305 h 3144252"/>
              <a:gd name="connsiteX150" fmla="*/ 1182601 w 3091612"/>
              <a:gd name="connsiteY150" fmla="*/ 529389 h 3144252"/>
              <a:gd name="connsiteX151" fmla="*/ 1246770 w 3091612"/>
              <a:gd name="connsiteY151" fmla="*/ 657726 h 3144252"/>
              <a:gd name="connsiteX152" fmla="*/ 1278854 w 3091612"/>
              <a:gd name="connsiteY152" fmla="*/ 705852 h 3144252"/>
              <a:gd name="connsiteX153" fmla="*/ 1294896 w 3091612"/>
              <a:gd name="connsiteY153" fmla="*/ 770021 h 3144252"/>
              <a:gd name="connsiteX154" fmla="*/ 1375107 w 3091612"/>
              <a:gd name="connsiteY154" fmla="*/ 705852 h 3144252"/>
              <a:gd name="connsiteX155" fmla="*/ 1391149 w 3091612"/>
              <a:gd name="connsiteY155" fmla="*/ 609600 h 3144252"/>
              <a:gd name="connsiteX156" fmla="*/ 1455317 w 3091612"/>
              <a:gd name="connsiteY156" fmla="*/ 513347 h 3144252"/>
              <a:gd name="connsiteX157" fmla="*/ 1503443 w 3091612"/>
              <a:gd name="connsiteY157" fmla="*/ 401052 h 3144252"/>
              <a:gd name="connsiteX158" fmla="*/ 1551570 w 3091612"/>
              <a:gd name="connsiteY158" fmla="*/ 417094 h 3144252"/>
              <a:gd name="connsiteX159" fmla="*/ 1583654 w 3091612"/>
              <a:gd name="connsiteY159" fmla="*/ 497305 h 3144252"/>
              <a:gd name="connsiteX160" fmla="*/ 1599696 w 3091612"/>
              <a:gd name="connsiteY160" fmla="*/ 593558 h 3144252"/>
              <a:gd name="connsiteX161" fmla="*/ 1615738 w 3091612"/>
              <a:gd name="connsiteY161" fmla="*/ 657726 h 3144252"/>
              <a:gd name="connsiteX162" fmla="*/ 1728033 w 3091612"/>
              <a:gd name="connsiteY162" fmla="*/ 641684 h 3144252"/>
              <a:gd name="connsiteX163" fmla="*/ 1808243 w 3091612"/>
              <a:gd name="connsiteY163" fmla="*/ 545431 h 3144252"/>
              <a:gd name="connsiteX164" fmla="*/ 1888454 w 3091612"/>
              <a:gd name="connsiteY164" fmla="*/ 481263 h 3144252"/>
              <a:gd name="connsiteX165" fmla="*/ 1936580 w 3091612"/>
              <a:gd name="connsiteY165" fmla="*/ 497305 h 3144252"/>
              <a:gd name="connsiteX166" fmla="*/ 1968665 w 3091612"/>
              <a:gd name="connsiteY166" fmla="*/ 545431 h 3144252"/>
              <a:gd name="connsiteX167" fmla="*/ 2000749 w 3091612"/>
              <a:gd name="connsiteY167" fmla="*/ 577516 h 3144252"/>
              <a:gd name="connsiteX168" fmla="*/ 2016791 w 3091612"/>
              <a:gd name="connsiteY168" fmla="*/ 625642 h 3144252"/>
              <a:gd name="connsiteX169" fmla="*/ 2048875 w 3091612"/>
              <a:gd name="connsiteY169" fmla="*/ 529389 h 3144252"/>
              <a:gd name="connsiteX170" fmla="*/ 2080959 w 3091612"/>
              <a:gd name="connsiteY170" fmla="*/ 449179 h 3144252"/>
              <a:gd name="connsiteX171" fmla="*/ 2113043 w 3091612"/>
              <a:gd name="connsiteY171" fmla="*/ 385010 h 3144252"/>
              <a:gd name="connsiteX172" fmla="*/ 2161170 w 3091612"/>
              <a:gd name="connsiteY172" fmla="*/ 224589 h 3144252"/>
              <a:gd name="connsiteX173" fmla="*/ 2209296 w 3091612"/>
              <a:gd name="connsiteY173" fmla="*/ 208547 h 3144252"/>
              <a:gd name="connsiteX174" fmla="*/ 2241380 w 3091612"/>
              <a:gd name="connsiteY174" fmla="*/ 368968 h 3144252"/>
              <a:gd name="connsiteX175" fmla="*/ 2273465 w 3091612"/>
              <a:gd name="connsiteY175" fmla="*/ 224589 h 3144252"/>
              <a:gd name="connsiteX176" fmla="*/ 2305549 w 3091612"/>
              <a:gd name="connsiteY176" fmla="*/ 96252 h 3144252"/>
              <a:gd name="connsiteX177" fmla="*/ 2321591 w 3091612"/>
              <a:gd name="connsiteY177" fmla="*/ 32084 h 314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091612" h="3144252">
                <a:moveTo>
                  <a:pt x="2683845" y="2337285"/>
                </a:moveTo>
                <a:cubicBezTo>
                  <a:pt x="2685788" y="2336181"/>
                  <a:pt x="2684803" y="2336880"/>
                  <a:pt x="2682224" y="2338299"/>
                </a:cubicBezTo>
                <a:lnTo>
                  <a:pt x="2682101" y="2338358"/>
                </a:lnTo>
                <a:close/>
                <a:moveTo>
                  <a:pt x="749416" y="879655"/>
                </a:moveTo>
                <a:cubicBezTo>
                  <a:pt x="749423" y="880632"/>
                  <a:pt x="749356" y="882451"/>
                  <a:pt x="749179" y="885365"/>
                </a:cubicBezTo>
                <a:lnTo>
                  <a:pt x="748579" y="893524"/>
                </a:lnTo>
                <a:lnTo>
                  <a:pt x="748278" y="892167"/>
                </a:lnTo>
                <a:cubicBezTo>
                  <a:pt x="748195" y="885308"/>
                  <a:pt x="749389" y="875747"/>
                  <a:pt x="749416" y="879655"/>
                </a:cubicBezTo>
                <a:close/>
                <a:moveTo>
                  <a:pt x="2369717" y="0"/>
                </a:moveTo>
                <a:cubicBezTo>
                  <a:pt x="2394266" y="49098"/>
                  <a:pt x="2417501" y="91127"/>
                  <a:pt x="2433886" y="144379"/>
                </a:cubicBezTo>
                <a:cubicBezTo>
                  <a:pt x="2446854" y="186525"/>
                  <a:pt x="2465970" y="272716"/>
                  <a:pt x="2465970" y="272716"/>
                </a:cubicBezTo>
                <a:cubicBezTo>
                  <a:pt x="2487359" y="267368"/>
                  <a:pt x="2508390" y="253048"/>
                  <a:pt x="2530138" y="256673"/>
                </a:cubicBezTo>
                <a:cubicBezTo>
                  <a:pt x="2545057" y="259159"/>
                  <a:pt x="2560853" y="273695"/>
                  <a:pt x="2562222" y="288758"/>
                </a:cubicBezTo>
                <a:cubicBezTo>
                  <a:pt x="2577238" y="453931"/>
                  <a:pt x="2559433" y="621281"/>
                  <a:pt x="2578265" y="786063"/>
                </a:cubicBezTo>
                <a:cubicBezTo>
                  <a:pt x="2581301" y="812627"/>
                  <a:pt x="2612221" y="827558"/>
                  <a:pt x="2626391" y="850231"/>
                </a:cubicBezTo>
                <a:cubicBezTo>
                  <a:pt x="2709846" y="983759"/>
                  <a:pt x="2619936" y="853364"/>
                  <a:pt x="2674517" y="962526"/>
                </a:cubicBezTo>
                <a:cubicBezTo>
                  <a:pt x="2683139" y="979771"/>
                  <a:pt x="2694557" y="995597"/>
                  <a:pt x="2706601" y="1010652"/>
                </a:cubicBezTo>
                <a:cubicBezTo>
                  <a:pt x="2731634" y="1041943"/>
                  <a:pt x="2763043" y="1063964"/>
                  <a:pt x="2802854" y="1074821"/>
                </a:cubicBezTo>
                <a:cubicBezTo>
                  <a:pt x="2839333" y="1084770"/>
                  <a:pt x="2877569" y="1086687"/>
                  <a:pt x="2915149" y="1090863"/>
                </a:cubicBezTo>
                <a:cubicBezTo>
                  <a:pt x="2973851" y="1097385"/>
                  <a:pt x="3032791" y="1101558"/>
                  <a:pt x="3091612" y="1106905"/>
                </a:cubicBezTo>
                <a:cubicBezTo>
                  <a:pt x="3086265" y="1149684"/>
                  <a:pt x="3085264" y="1193234"/>
                  <a:pt x="3075570" y="1235242"/>
                </a:cubicBezTo>
                <a:cubicBezTo>
                  <a:pt x="3069095" y="1263301"/>
                  <a:pt x="3053597" y="1288489"/>
                  <a:pt x="3043486" y="1315452"/>
                </a:cubicBezTo>
                <a:lnTo>
                  <a:pt x="3042836" y="1317404"/>
                </a:lnTo>
                <a:lnTo>
                  <a:pt x="3044620" y="1303341"/>
                </a:lnTo>
                <a:cubicBezTo>
                  <a:pt x="3045386" y="1291318"/>
                  <a:pt x="3045198" y="1279310"/>
                  <a:pt x="3043486" y="1267326"/>
                </a:cubicBezTo>
                <a:cubicBezTo>
                  <a:pt x="3041347" y="1252353"/>
                  <a:pt x="3013888" y="1284491"/>
                  <a:pt x="3011401" y="1299410"/>
                </a:cubicBezTo>
                <a:cubicBezTo>
                  <a:pt x="3007776" y="1321158"/>
                  <a:pt x="3022096" y="1342189"/>
                  <a:pt x="3027443" y="1363579"/>
                </a:cubicBezTo>
                <a:lnTo>
                  <a:pt x="3042836" y="1317404"/>
                </a:lnTo>
                <a:lnTo>
                  <a:pt x="3040038" y="1339444"/>
                </a:lnTo>
                <a:cubicBezTo>
                  <a:pt x="3035840" y="1363531"/>
                  <a:pt x="3030117" y="1387642"/>
                  <a:pt x="3027443" y="1411705"/>
                </a:cubicBezTo>
                <a:cubicBezTo>
                  <a:pt x="3022096" y="1732547"/>
                  <a:pt x="3022653" y="2053542"/>
                  <a:pt x="3011401" y="2374231"/>
                </a:cubicBezTo>
                <a:cubicBezTo>
                  <a:pt x="3010808" y="2391130"/>
                  <a:pt x="3001296" y="2341938"/>
                  <a:pt x="2995359" y="2326105"/>
                </a:cubicBezTo>
                <a:cubicBezTo>
                  <a:pt x="2950134" y="2205504"/>
                  <a:pt x="2971777" y="2288405"/>
                  <a:pt x="2947233" y="2165684"/>
                </a:cubicBezTo>
                <a:cubicBezTo>
                  <a:pt x="2921492" y="2182845"/>
                  <a:pt x="2885308" y="2202423"/>
                  <a:pt x="2867022" y="2229852"/>
                </a:cubicBezTo>
                <a:cubicBezTo>
                  <a:pt x="2853757" y="2249750"/>
                  <a:pt x="2844358" y="2272040"/>
                  <a:pt x="2834938" y="2294021"/>
                </a:cubicBezTo>
                <a:cubicBezTo>
                  <a:pt x="2828277" y="2309564"/>
                  <a:pt x="2830853" y="2330190"/>
                  <a:pt x="2818896" y="2342147"/>
                </a:cubicBezTo>
                <a:cubicBezTo>
                  <a:pt x="2806939" y="2354104"/>
                  <a:pt x="2786812" y="2352842"/>
                  <a:pt x="2770770" y="2358189"/>
                </a:cubicBezTo>
                <a:cubicBezTo>
                  <a:pt x="2760075" y="2326105"/>
                  <a:pt x="2762600" y="2285851"/>
                  <a:pt x="2738686" y="2261937"/>
                </a:cubicBezTo>
                <a:cubicBezTo>
                  <a:pt x="2726729" y="2249980"/>
                  <a:pt x="2701123" y="2264775"/>
                  <a:pt x="2690559" y="2277979"/>
                </a:cubicBezTo>
                <a:cubicBezTo>
                  <a:pt x="2631363" y="2351974"/>
                  <a:pt x="2653292" y="2350722"/>
                  <a:pt x="2671035" y="2343630"/>
                </a:cubicBezTo>
                <a:lnTo>
                  <a:pt x="2682101" y="2338358"/>
                </a:lnTo>
                <a:lnTo>
                  <a:pt x="2667900" y="2347093"/>
                </a:lnTo>
                <a:cubicBezTo>
                  <a:pt x="2658769" y="2352890"/>
                  <a:pt x="2645377" y="2361574"/>
                  <a:pt x="2626391" y="2374231"/>
                </a:cubicBezTo>
                <a:cubicBezTo>
                  <a:pt x="2621044" y="2390273"/>
                  <a:pt x="2617911" y="2407233"/>
                  <a:pt x="2610349" y="2422358"/>
                </a:cubicBezTo>
                <a:cubicBezTo>
                  <a:pt x="2601727" y="2439603"/>
                  <a:pt x="2588484" y="2454135"/>
                  <a:pt x="2578265" y="2470484"/>
                </a:cubicBezTo>
                <a:cubicBezTo>
                  <a:pt x="2561739" y="2496925"/>
                  <a:pt x="2544082" y="2522806"/>
                  <a:pt x="2530138" y="2550694"/>
                </a:cubicBezTo>
                <a:cubicBezTo>
                  <a:pt x="2517260" y="2576450"/>
                  <a:pt x="2508165" y="2603942"/>
                  <a:pt x="2498054" y="2630905"/>
                </a:cubicBezTo>
                <a:cubicBezTo>
                  <a:pt x="2492117" y="2646738"/>
                  <a:pt x="2489574" y="2663906"/>
                  <a:pt x="2482012" y="2679031"/>
                </a:cubicBezTo>
                <a:cubicBezTo>
                  <a:pt x="2473390" y="2696276"/>
                  <a:pt x="2466668" y="2717592"/>
                  <a:pt x="2449928" y="2727158"/>
                </a:cubicBezTo>
                <a:cubicBezTo>
                  <a:pt x="2426254" y="2740686"/>
                  <a:pt x="2396454" y="2737853"/>
                  <a:pt x="2369717" y="2743200"/>
                </a:cubicBezTo>
                <a:cubicBezTo>
                  <a:pt x="2364714" y="2750704"/>
                  <a:pt x="2323945" y="2833197"/>
                  <a:pt x="2289507" y="2807368"/>
                </a:cubicBezTo>
                <a:cubicBezTo>
                  <a:pt x="2271869" y="2794139"/>
                  <a:pt x="2278812" y="2764589"/>
                  <a:pt x="2273465" y="2743200"/>
                </a:cubicBezTo>
                <a:cubicBezTo>
                  <a:pt x="2175453" y="2775870"/>
                  <a:pt x="2185606" y="2761213"/>
                  <a:pt x="2113043" y="2823410"/>
                </a:cubicBezTo>
                <a:cubicBezTo>
                  <a:pt x="2075884" y="2855260"/>
                  <a:pt x="2056596" y="2878078"/>
                  <a:pt x="2032833" y="2919663"/>
                </a:cubicBezTo>
                <a:cubicBezTo>
                  <a:pt x="2020968" y="2940426"/>
                  <a:pt x="2017659" y="2966921"/>
                  <a:pt x="2000749" y="2983831"/>
                </a:cubicBezTo>
                <a:cubicBezTo>
                  <a:pt x="1962937" y="3021643"/>
                  <a:pt x="1916905" y="3050422"/>
                  <a:pt x="1872412" y="3080084"/>
                </a:cubicBezTo>
                <a:cubicBezTo>
                  <a:pt x="1856370" y="3090779"/>
                  <a:pt x="1841531" y="3103546"/>
                  <a:pt x="1824286" y="3112168"/>
                </a:cubicBezTo>
                <a:cubicBezTo>
                  <a:pt x="1809161" y="3119730"/>
                  <a:pt x="1792201" y="3122863"/>
                  <a:pt x="1776159" y="3128210"/>
                </a:cubicBezTo>
                <a:cubicBezTo>
                  <a:pt x="1698862" y="2896318"/>
                  <a:pt x="1760117" y="3118098"/>
                  <a:pt x="1760117" y="2646947"/>
                </a:cubicBezTo>
                <a:cubicBezTo>
                  <a:pt x="1760117" y="2630037"/>
                  <a:pt x="1751637" y="2679948"/>
                  <a:pt x="1744075" y="2695073"/>
                </a:cubicBezTo>
                <a:cubicBezTo>
                  <a:pt x="1735453" y="2712318"/>
                  <a:pt x="1724334" y="2728388"/>
                  <a:pt x="1711991" y="2743200"/>
                </a:cubicBezTo>
                <a:cubicBezTo>
                  <a:pt x="1697467" y="2760629"/>
                  <a:pt x="1678389" y="2773898"/>
                  <a:pt x="1663865" y="2791326"/>
                </a:cubicBezTo>
                <a:cubicBezTo>
                  <a:pt x="1651522" y="2806137"/>
                  <a:pt x="1648130" y="2829233"/>
                  <a:pt x="1631780" y="2839452"/>
                </a:cubicBezTo>
                <a:cubicBezTo>
                  <a:pt x="1603101" y="2857376"/>
                  <a:pt x="1535528" y="2871537"/>
                  <a:pt x="1535528" y="2871537"/>
                </a:cubicBezTo>
                <a:cubicBezTo>
                  <a:pt x="1524833" y="2882232"/>
                  <a:pt x="1516971" y="2896857"/>
                  <a:pt x="1503443" y="2903621"/>
                </a:cubicBezTo>
                <a:cubicBezTo>
                  <a:pt x="1452610" y="2929037"/>
                  <a:pt x="1396755" y="2936395"/>
                  <a:pt x="1343022" y="2951747"/>
                </a:cubicBezTo>
                <a:cubicBezTo>
                  <a:pt x="1326763" y="2956392"/>
                  <a:pt x="1309678" y="2959577"/>
                  <a:pt x="1294896" y="2967789"/>
                </a:cubicBezTo>
                <a:cubicBezTo>
                  <a:pt x="1239386" y="2998628"/>
                  <a:pt x="1190833" y="3031705"/>
                  <a:pt x="1150517" y="3080084"/>
                </a:cubicBezTo>
                <a:cubicBezTo>
                  <a:pt x="1138174" y="3094895"/>
                  <a:pt x="1129128" y="3112168"/>
                  <a:pt x="1118433" y="3128210"/>
                </a:cubicBezTo>
                <a:cubicBezTo>
                  <a:pt x="1107738" y="3112168"/>
                  <a:pt x="1086349" y="3099364"/>
                  <a:pt x="1086349" y="3080084"/>
                </a:cubicBezTo>
                <a:cubicBezTo>
                  <a:pt x="1086349" y="2988491"/>
                  <a:pt x="1115361" y="2949017"/>
                  <a:pt x="1166559" y="2887579"/>
                </a:cubicBezTo>
                <a:cubicBezTo>
                  <a:pt x="1176242" y="2875960"/>
                  <a:pt x="1189195" y="2867304"/>
                  <a:pt x="1198643" y="2855494"/>
                </a:cubicBezTo>
                <a:cubicBezTo>
                  <a:pt x="1200552" y="2853108"/>
                  <a:pt x="1275988" y="2743200"/>
                  <a:pt x="1262812" y="2743200"/>
                </a:cubicBezTo>
                <a:cubicBezTo>
                  <a:pt x="1232563" y="2743200"/>
                  <a:pt x="1224163" y="2791128"/>
                  <a:pt x="1198643" y="2807368"/>
                </a:cubicBezTo>
                <a:cubicBezTo>
                  <a:pt x="1164286" y="2829232"/>
                  <a:pt x="1123780" y="2839452"/>
                  <a:pt x="1086349" y="2855494"/>
                </a:cubicBezTo>
                <a:cubicBezTo>
                  <a:pt x="992328" y="2949515"/>
                  <a:pt x="1091694" y="2862788"/>
                  <a:pt x="958012" y="2935705"/>
                </a:cubicBezTo>
                <a:cubicBezTo>
                  <a:pt x="784642" y="3030270"/>
                  <a:pt x="925988" y="2978462"/>
                  <a:pt x="813633" y="3015916"/>
                </a:cubicBezTo>
                <a:cubicBezTo>
                  <a:pt x="719789" y="3109759"/>
                  <a:pt x="754396" y="3064665"/>
                  <a:pt x="701338" y="3144252"/>
                </a:cubicBezTo>
                <a:cubicBezTo>
                  <a:pt x="685296" y="3122863"/>
                  <a:pt x="664071" y="3104516"/>
                  <a:pt x="653212" y="3080084"/>
                </a:cubicBezTo>
                <a:cubicBezTo>
                  <a:pt x="634310" y="3037554"/>
                  <a:pt x="633766" y="2962046"/>
                  <a:pt x="638219" y="2892814"/>
                </a:cubicBezTo>
                <a:lnTo>
                  <a:pt x="641499" y="2852387"/>
                </a:lnTo>
                <a:lnTo>
                  <a:pt x="642419" y="2851764"/>
                </a:lnTo>
                <a:cubicBezTo>
                  <a:pt x="663871" y="2836313"/>
                  <a:pt x="683573" y="2819432"/>
                  <a:pt x="685296" y="2807368"/>
                </a:cubicBezTo>
                <a:cubicBezTo>
                  <a:pt x="688678" y="2783694"/>
                  <a:pt x="663907" y="2764589"/>
                  <a:pt x="653212" y="2743200"/>
                </a:cubicBezTo>
                <a:cubicBezTo>
                  <a:pt x="652395" y="2756270"/>
                  <a:pt x="646875" y="2794950"/>
                  <a:pt x="642287" y="2842680"/>
                </a:cubicBezTo>
                <a:lnTo>
                  <a:pt x="641499" y="2852387"/>
                </a:lnTo>
                <a:lnTo>
                  <a:pt x="610958" y="2873087"/>
                </a:lnTo>
                <a:cubicBezTo>
                  <a:pt x="601386" y="2879316"/>
                  <a:pt x="593405" y="2884407"/>
                  <a:pt x="589043" y="2887579"/>
                </a:cubicBezTo>
                <a:cubicBezTo>
                  <a:pt x="545797" y="2919031"/>
                  <a:pt x="498518" y="2946020"/>
                  <a:pt x="460707" y="2983831"/>
                </a:cubicBezTo>
                <a:cubicBezTo>
                  <a:pt x="414989" y="3029549"/>
                  <a:pt x="441207" y="3007526"/>
                  <a:pt x="380496" y="3048000"/>
                </a:cubicBezTo>
                <a:cubicBezTo>
                  <a:pt x="369801" y="3010568"/>
                  <a:pt x="348412" y="2974634"/>
                  <a:pt x="348412" y="2935705"/>
                </a:cubicBezTo>
                <a:cubicBezTo>
                  <a:pt x="348412" y="2819365"/>
                  <a:pt x="380773" y="2710701"/>
                  <a:pt x="444665" y="2614863"/>
                </a:cubicBezTo>
                <a:cubicBezTo>
                  <a:pt x="455360" y="2598821"/>
                  <a:pt x="464406" y="2581548"/>
                  <a:pt x="476749" y="2566737"/>
                </a:cubicBezTo>
                <a:cubicBezTo>
                  <a:pt x="491273" y="2549308"/>
                  <a:pt x="508833" y="2534652"/>
                  <a:pt x="524875" y="2518610"/>
                </a:cubicBezTo>
                <a:cubicBezTo>
                  <a:pt x="530222" y="2502568"/>
                  <a:pt x="533355" y="2485609"/>
                  <a:pt x="540917" y="2470484"/>
                </a:cubicBezTo>
                <a:cubicBezTo>
                  <a:pt x="549539" y="2453239"/>
                  <a:pt x="577677" y="2441062"/>
                  <a:pt x="573001" y="2422358"/>
                </a:cubicBezTo>
                <a:cubicBezTo>
                  <a:pt x="568900" y="2405953"/>
                  <a:pt x="540917" y="2411663"/>
                  <a:pt x="524875" y="2406316"/>
                </a:cubicBezTo>
                <a:cubicBezTo>
                  <a:pt x="508833" y="2417011"/>
                  <a:pt x="493994" y="2429778"/>
                  <a:pt x="476749" y="2438400"/>
                </a:cubicBezTo>
                <a:cubicBezTo>
                  <a:pt x="461624" y="2445962"/>
                  <a:pt x="436184" y="2469567"/>
                  <a:pt x="428622" y="2454442"/>
                </a:cubicBezTo>
                <a:cubicBezTo>
                  <a:pt x="416428" y="2430054"/>
                  <a:pt x="428541" y="2396219"/>
                  <a:pt x="444665" y="2374231"/>
                </a:cubicBezTo>
                <a:cubicBezTo>
                  <a:pt x="489386" y="2313248"/>
                  <a:pt x="551612" y="2267284"/>
                  <a:pt x="605086" y="2213810"/>
                </a:cubicBezTo>
                <a:lnTo>
                  <a:pt x="717380" y="2101516"/>
                </a:lnTo>
                <a:cubicBezTo>
                  <a:pt x="733422" y="2085474"/>
                  <a:pt x="746630" y="2065974"/>
                  <a:pt x="765507" y="2053389"/>
                </a:cubicBezTo>
                <a:cubicBezTo>
                  <a:pt x="781549" y="2042694"/>
                  <a:pt x="830878" y="2029927"/>
                  <a:pt x="813633" y="2021305"/>
                </a:cubicBezTo>
                <a:cubicBezTo>
                  <a:pt x="789245" y="2009111"/>
                  <a:pt x="759728" y="2030173"/>
                  <a:pt x="733422" y="2037347"/>
                </a:cubicBezTo>
                <a:cubicBezTo>
                  <a:pt x="700794" y="2046245"/>
                  <a:pt x="669254" y="2058736"/>
                  <a:pt x="637170" y="2069431"/>
                </a:cubicBezTo>
                <a:lnTo>
                  <a:pt x="589043" y="2085473"/>
                </a:lnTo>
                <a:cubicBezTo>
                  <a:pt x="573001" y="2090820"/>
                  <a:pt x="557322" y="2097415"/>
                  <a:pt x="540917" y="2101516"/>
                </a:cubicBezTo>
                <a:lnTo>
                  <a:pt x="476749" y="2117558"/>
                </a:lnTo>
                <a:cubicBezTo>
                  <a:pt x="455359" y="2106863"/>
                  <a:pt x="419150" y="2108467"/>
                  <a:pt x="412580" y="2085473"/>
                </a:cubicBezTo>
                <a:cubicBezTo>
                  <a:pt x="399477" y="2039613"/>
                  <a:pt x="483572" y="1960040"/>
                  <a:pt x="508833" y="1941094"/>
                </a:cubicBezTo>
                <a:cubicBezTo>
                  <a:pt x="527964" y="1926746"/>
                  <a:pt x="553103" y="1922275"/>
                  <a:pt x="573001" y="1909010"/>
                </a:cubicBezTo>
                <a:cubicBezTo>
                  <a:pt x="585586" y="1900620"/>
                  <a:pt x="593275" y="1886374"/>
                  <a:pt x="605086" y="1876926"/>
                </a:cubicBezTo>
                <a:cubicBezTo>
                  <a:pt x="620141" y="1864882"/>
                  <a:pt x="672396" y="1846760"/>
                  <a:pt x="653212" y="1844842"/>
                </a:cubicBezTo>
                <a:cubicBezTo>
                  <a:pt x="583837" y="1837905"/>
                  <a:pt x="514181" y="1855537"/>
                  <a:pt x="444665" y="1860884"/>
                </a:cubicBezTo>
                <a:lnTo>
                  <a:pt x="11528" y="1828800"/>
                </a:lnTo>
                <a:cubicBezTo>
                  <a:pt x="-43754" y="1806037"/>
                  <a:pt x="114685" y="1765768"/>
                  <a:pt x="171949" y="1748589"/>
                </a:cubicBezTo>
                <a:cubicBezTo>
                  <a:pt x="225423" y="1732547"/>
                  <a:pt x="279984" y="1719763"/>
                  <a:pt x="332370" y="1700463"/>
                </a:cubicBezTo>
                <a:cubicBezTo>
                  <a:pt x="602522" y="1600933"/>
                  <a:pt x="381438" y="1660122"/>
                  <a:pt x="540917" y="1620252"/>
                </a:cubicBezTo>
                <a:cubicBezTo>
                  <a:pt x="556959" y="1609557"/>
                  <a:pt x="571798" y="1596790"/>
                  <a:pt x="589043" y="1588168"/>
                </a:cubicBezTo>
                <a:cubicBezTo>
                  <a:pt x="648055" y="1558663"/>
                  <a:pt x="668986" y="1588034"/>
                  <a:pt x="573001" y="1540042"/>
                </a:cubicBezTo>
                <a:cubicBezTo>
                  <a:pt x="562306" y="1524000"/>
                  <a:pt x="556606" y="1503122"/>
                  <a:pt x="540917" y="1491916"/>
                </a:cubicBezTo>
                <a:cubicBezTo>
                  <a:pt x="508387" y="1468680"/>
                  <a:pt x="436464" y="1453770"/>
                  <a:pt x="396538" y="1443789"/>
                </a:cubicBezTo>
                <a:cubicBezTo>
                  <a:pt x="423275" y="1422400"/>
                  <a:pt x="447714" y="1397768"/>
                  <a:pt x="476749" y="1379621"/>
                </a:cubicBezTo>
                <a:cubicBezTo>
                  <a:pt x="491088" y="1370659"/>
                  <a:pt x="508223" y="1366518"/>
                  <a:pt x="524875" y="1363579"/>
                </a:cubicBezTo>
                <a:cubicBezTo>
                  <a:pt x="599348" y="1350437"/>
                  <a:pt x="674602" y="1342189"/>
                  <a:pt x="749465" y="1331494"/>
                </a:cubicBezTo>
                <a:cubicBezTo>
                  <a:pt x="828736" y="1278647"/>
                  <a:pt x="698664" y="1304757"/>
                  <a:pt x="685296" y="1283368"/>
                </a:cubicBezTo>
                <a:cubicBezTo>
                  <a:pt x="671928" y="1261979"/>
                  <a:pt x="673400" y="1230107"/>
                  <a:pt x="669254" y="1203158"/>
                </a:cubicBezTo>
                <a:cubicBezTo>
                  <a:pt x="662699" y="1160547"/>
                  <a:pt x="663668" y="1116646"/>
                  <a:pt x="653212" y="1074821"/>
                </a:cubicBezTo>
                <a:cubicBezTo>
                  <a:pt x="647412" y="1051621"/>
                  <a:pt x="629713" y="1032972"/>
                  <a:pt x="621128" y="1010652"/>
                </a:cubicBezTo>
                <a:cubicBezTo>
                  <a:pt x="602917" y="963304"/>
                  <a:pt x="573001" y="866273"/>
                  <a:pt x="573001" y="866273"/>
                </a:cubicBezTo>
                <a:cubicBezTo>
                  <a:pt x="578348" y="844884"/>
                  <a:pt x="571405" y="815333"/>
                  <a:pt x="589043" y="802105"/>
                </a:cubicBezTo>
                <a:cubicBezTo>
                  <a:pt x="602571" y="791959"/>
                  <a:pt x="626606" y="804942"/>
                  <a:pt x="637170" y="818147"/>
                </a:cubicBezTo>
                <a:cubicBezTo>
                  <a:pt x="650943" y="835364"/>
                  <a:pt x="647155" y="861116"/>
                  <a:pt x="653212" y="882316"/>
                </a:cubicBezTo>
                <a:cubicBezTo>
                  <a:pt x="657857" y="898575"/>
                  <a:pt x="662593" y="914899"/>
                  <a:pt x="669254" y="930442"/>
                </a:cubicBezTo>
                <a:cubicBezTo>
                  <a:pt x="693677" y="987430"/>
                  <a:pt x="701201" y="994405"/>
                  <a:pt x="733422" y="1042737"/>
                </a:cubicBezTo>
                <a:cubicBezTo>
                  <a:pt x="742389" y="962037"/>
                  <a:pt x="746527" y="919062"/>
                  <a:pt x="748276" y="897641"/>
                </a:cubicBezTo>
                <a:lnTo>
                  <a:pt x="748579" y="893524"/>
                </a:lnTo>
                <a:lnTo>
                  <a:pt x="749664" y="898410"/>
                </a:lnTo>
                <a:cubicBezTo>
                  <a:pt x="751634" y="898527"/>
                  <a:pt x="756101" y="887857"/>
                  <a:pt x="765507" y="850231"/>
                </a:cubicBezTo>
                <a:cubicBezTo>
                  <a:pt x="772120" y="823779"/>
                  <a:pt x="769355" y="794409"/>
                  <a:pt x="781549" y="770021"/>
                </a:cubicBezTo>
                <a:cubicBezTo>
                  <a:pt x="791695" y="749729"/>
                  <a:pt x="813633" y="737936"/>
                  <a:pt x="829675" y="721894"/>
                </a:cubicBezTo>
                <a:cubicBezTo>
                  <a:pt x="835022" y="705852"/>
                  <a:pt x="829136" y="677084"/>
                  <a:pt x="845717" y="673768"/>
                </a:cubicBezTo>
                <a:cubicBezTo>
                  <a:pt x="878093" y="667293"/>
                  <a:pt x="921640" y="717607"/>
                  <a:pt x="941970" y="737937"/>
                </a:cubicBezTo>
                <a:cubicBezTo>
                  <a:pt x="947317" y="759326"/>
                  <a:pt x="948152" y="782385"/>
                  <a:pt x="958012" y="802105"/>
                </a:cubicBezTo>
                <a:cubicBezTo>
                  <a:pt x="969969" y="826019"/>
                  <a:pt x="990598" y="844516"/>
                  <a:pt x="1006138" y="866273"/>
                </a:cubicBezTo>
                <a:cubicBezTo>
                  <a:pt x="1017344" y="881962"/>
                  <a:pt x="1027527" y="898358"/>
                  <a:pt x="1038222" y="914400"/>
                </a:cubicBezTo>
                <a:cubicBezTo>
                  <a:pt x="1043570" y="844884"/>
                  <a:pt x="1046966" y="775190"/>
                  <a:pt x="1054265" y="705852"/>
                </a:cubicBezTo>
                <a:cubicBezTo>
                  <a:pt x="1057670" y="673504"/>
                  <a:pt x="1065361" y="641748"/>
                  <a:pt x="1070307" y="609600"/>
                </a:cubicBezTo>
                <a:cubicBezTo>
                  <a:pt x="1076057" y="572228"/>
                  <a:pt x="1081002" y="534737"/>
                  <a:pt x="1086349" y="497305"/>
                </a:cubicBezTo>
                <a:cubicBezTo>
                  <a:pt x="1118433" y="508000"/>
                  <a:pt x="1158687" y="505475"/>
                  <a:pt x="1182601" y="529389"/>
                </a:cubicBezTo>
                <a:cubicBezTo>
                  <a:pt x="1216421" y="563209"/>
                  <a:pt x="1220240" y="617930"/>
                  <a:pt x="1246770" y="657726"/>
                </a:cubicBezTo>
                <a:lnTo>
                  <a:pt x="1278854" y="705852"/>
                </a:lnTo>
                <a:cubicBezTo>
                  <a:pt x="1284201" y="727242"/>
                  <a:pt x="1277258" y="756792"/>
                  <a:pt x="1294896" y="770021"/>
                </a:cubicBezTo>
                <a:cubicBezTo>
                  <a:pt x="1329334" y="795850"/>
                  <a:pt x="1370105" y="713355"/>
                  <a:pt x="1375107" y="705852"/>
                </a:cubicBezTo>
                <a:cubicBezTo>
                  <a:pt x="1380454" y="673768"/>
                  <a:pt x="1378639" y="639625"/>
                  <a:pt x="1391149" y="609600"/>
                </a:cubicBezTo>
                <a:cubicBezTo>
                  <a:pt x="1405980" y="574006"/>
                  <a:pt x="1455317" y="513347"/>
                  <a:pt x="1455317" y="513347"/>
                </a:cubicBezTo>
                <a:cubicBezTo>
                  <a:pt x="1460551" y="492410"/>
                  <a:pt x="1472670" y="413361"/>
                  <a:pt x="1503443" y="401052"/>
                </a:cubicBezTo>
                <a:cubicBezTo>
                  <a:pt x="1519144" y="394772"/>
                  <a:pt x="1535528" y="411747"/>
                  <a:pt x="1551570" y="417094"/>
                </a:cubicBezTo>
                <a:cubicBezTo>
                  <a:pt x="1562265" y="443831"/>
                  <a:pt x="1576077" y="469523"/>
                  <a:pt x="1583654" y="497305"/>
                </a:cubicBezTo>
                <a:cubicBezTo>
                  <a:pt x="1592212" y="528686"/>
                  <a:pt x="1593317" y="561663"/>
                  <a:pt x="1599696" y="593558"/>
                </a:cubicBezTo>
                <a:cubicBezTo>
                  <a:pt x="1604020" y="615177"/>
                  <a:pt x="1610391" y="636337"/>
                  <a:pt x="1615738" y="657726"/>
                </a:cubicBezTo>
                <a:cubicBezTo>
                  <a:pt x="1653170" y="652379"/>
                  <a:pt x="1692926" y="655727"/>
                  <a:pt x="1728033" y="641684"/>
                </a:cubicBezTo>
                <a:cubicBezTo>
                  <a:pt x="1761658" y="628234"/>
                  <a:pt x="1787484" y="571379"/>
                  <a:pt x="1808243" y="545431"/>
                </a:cubicBezTo>
                <a:cubicBezTo>
                  <a:pt x="1834365" y="512778"/>
                  <a:pt x="1852723" y="505084"/>
                  <a:pt x="1888454" y="481263"/>
                </a:cubicBezTo>
                <a:cubicBezTo>
                  <a:pt x="1904496" y="486610"/>
                  <a:pt x="1923376" y="486742"/>
                  <a:pt x="1936580" y="497305"/>
                </a:cubicBezTo>
                <a:cubicBezTo>
                  <a:pt x="1951635" y="509349"/>
                  <a:pt x="1956621" y="530376"/>
                  <a:pt x="1968665" y="545431"/>
                </a:cubicBezTo>
                <a:cubicBezTo>
                  <a:pt x="1978113" y="557241"/>
                  <a:pt x="1990054" y="566821"/>
                  <a:pt x="2000749" y="577516"/>
                </a:cubicBezTo>
                <a:cubicBezTo>
                  <a:pt x="2006096" y="593558"/>
                  <a:pt x="2004834" y="637599"/>
                  <a:pt x="2016791" y="625642"/>
                </a:cubicBezTo>
                <a:cubicBezTo>
                  <a:pt x="2040705" y="601728"/>
                  <a:pt x="2037317" y="561173"/>
                  <a:pt x="2048875" y="529389"/>
                </a:cubicBezTo>
                <a:cubicBezTo>
                  <a:pt x="2058716" y="502326"/>
                  <a:pt x="2069264" y="475493"/>
                  <a:pt x="2080959" y="449179"/>
                </a:cubicBezTo>
                <a:cubicBezTo>
                  <a:pt x="2090671" y="427326"/>
                  <a:pt x="2104646" y="407402"/>
                  <a:pt x="2113043" y="385010"/>
                </a:cubicBezTo>
                <a:cubicBezTo>
                  <a:pt x="2122042" y="361012"/>
                  <a:pt x="2145501" y="229812"/>
                  <a:pt x="2161170" y="224589"/>
                </a:cubicBezTo>
                <a:lnTo>
                  <a:pt x="2209296" y="208547"/>
                </a:lnTo>
                <a:cubicBezTo>
                  <a:pt x="2219991" y="262021"/>
                  <a:pt x="2188476" y="355742"/>
                  <a:pt x="2241380" y="368968"/>
                </a:cubicBezTo>
                <a:cubicBezTo>
                  <a:pt x="2289208" y="380925"/>
                  <a:pt x="2262173" y="272579"/>
                  <a:pt x="2273465" y="224589"/>
                </a:cubicBezTo>
                <a:cubicBezTo>
                  <a:pt x="2283565" y="181666"/>
                  <a:pt x="2294854" y="139031"/>
                  <a:pt x="2305549" y="96252"/>
                </a:cubicBezTo>
                <a:cubicBezTo>
                  <a:pt x="2310896" y="74863"/>
                  <a:pt x="2303246" y="44314"/>
                  <a:pt x="2321591" y="320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120B429-FEAD-4486-BCF7-6C5CE942AB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0800000" flipV="1">
            <a:off x="4421856" y="1740573"/>
            <a:ext cx="3091612" cy="3144252"/>
          </a:xfrm>
          <a:custGeom>
            <a:avLst/>
            <a:gdLst>
              <a:gd name="connsiteX0" fmla="*/ 2683845 w 3091612"/>
              <a:gd name="connsiteY0" fmla="*/ 2337285 h 3144252"/>
              <a:gd name="connsiteX1" fmla="*/ 2682224 w 3091612"/>
              <a:gd name="connsiteY1" fmla="*/ 2338299 h 3144252"/>
              <a:gd name="connsiteX2" fmla="*/ 2682101 w 3091612"/>
              <a:gd name="connsiteY2" fmla="*/ 2338358 h 3144252"/>
              <a:gd name="connsiteX3" fmla="*/ 749416 w 3091612"/>
              <a:gd name="connsiteY3" fmla="*/ 879655 h 3144252"/>
              <a:gd name="connsiteX4" fmla="*/ 749179 w 3091612"/>
              <a:gd name="connsiteY4" fmla="*/ 885365 h 3144252"/>
              <a:gd name="connsiteX5" fmla="*/ 748579 w 3091612"/>
              <a:gd name="connsiteY5" fmla="*/ 893524 h 3144252"/>
              <a:gd name="connsiteX6" fmla="*/ 748278 w 3091612"/>
              <a:gd name="connsiteY6" fmla="*/ 892167 h 3144252"/>
              <a:gd name="connsiteX7" fmla="*/ 749416 w 3091612"/>
              <a:gd name="connsiteY7" fmla="*/ 879655 h 3144252"/>
              <a:gd name="connsiteX8" fmla="*/ 2369717 w 3091612"/>
              <a:gd name="connsiteY8" fmla="*/ 0 h 3144252"/>
              <a:gd name="connsiteX9" fmla="*/ 2433886 w 3091612"/>
              <a:gd name="connsiteY9" fmla="*/ 144379 h 3144252"/>
              <a:gd name="connsiteX10" fmla="*/ 2465970 w 3091612"/>
              <a:gd name="connsiteY10" fmla="*/ 272716 h 3144252"/>
              <a:gd name="connsiteX11" fmla="*/ 2530138 w 3091612"/>
              <a:gd name="connsiteY11" fmla="*/ 256673 h 3144252"/>
              <a:gd name="connsiteX12" fmla="*/ 2562222 w 3091612"/>
              <a:gd name="connsiteY12" fmla="*/ 288758 h 3144252"/>
              <a:gd name="connsiteX13" fmla="*/ 2578265 w 3091612"/>
              <a:gd name="connsiteY13" fmla="*/ 786063 h 3144252"/>
              <a:gd name="connsiteX14" fmla="*/ 2626391 w 3091612"/>
              <a:gd name="connsiteY14" fmla="*/ 850231 h 3144252"/>
              <a:gd name="connsiteX15" fmla="*/ 2674517 w 3091612"/>
              <a:gd name="connsiteY15" fmla="*/ 962526 h 3144252"/>
              <a:gd name="connsiteX16" fmla="*/ 2706601 w 3091612"/>
              <a:gd name="connsiteY16" fmla="*/ 1010652 h 3144252"/>
              <a:gd name="connsiteX17" fmla="*/ 2802854 w 3091612"/>
              <a:gd name="connsiteY17" fmla="*/ 1074821 h 3144252"/>
              <a:gd name="connsiteX18" fmla="*/ 2915149 w 3091612"/>
              <a:gd name="connsiteY18" fmla="*/ 1090863 h 3144252"/>
              <a:gd name="connsiteX19" fmla="*/ 3091612 w 3091612"/>
              <a:gd name="connsiteY19" fmla="*/ 1106905 h 3144252"/>
              <a:gd name="connsiteX20" fmla="*/ 3075570 w 3091612"/>
              <a:gd name="connsiteY20" fmla="*/ 1235242 h 3144252"/>
              <a:gd name="connsiteX21" fmla="*/ 3043486 w 3091612"/>
              <a:gd name="connsiteY21" fmla="*/ 1315452 h 3144252"/>
              <a:gd name="connsiteX22" fmla="*/ 3042836 w 3091612"/>
              <a:gd name="connsiteY22" fmla="*/ 1317404 h 3144252"/>
              <a:gd name="connsiteX23" fmla="*/ 3044620 w 3091612"/>
              <a:gd name="connsiteY23" fmla="*/ 1303341 h 3144252"/>
              <a:gd name="connsiteX24" fmla="*/ 3043486 w 3091612"/>
              <a:gd name="connsiteY24" fmla="*/ 1267326 h 3144252"/>
              <a:gd name="connsiteX25" fmla="*/ 3011401 w 3091612"/>
              <a:gd name="connsiteY25" fmla="*/ 1299410 h 3144252"/>
              <a:gd name="connsiteX26" fmla="*/ 3027443 w 3091612"/>
              <a:gd name="connsiteY26" fmla="*/ 1363579 h 3144252"/>
              <a:gd name="connsiteX27" fmla="*/ 3042836 w 3091612"/>
              <a:gd name="connsiteY27" fmla="*/ 1317404 h 3144252"/>
              <a:gd name="connsiteX28" fmla="*/ 3040038 w 3091612"/>
              <a:gd name="connsiteY28" fmla="*/ 1339444 h 3144252"/>
              <a:gd name="connsiteX29" fmla="*/ 3027443 w 3091612"/>
              <a:gd name="connsiteY29" fmla="*/ 1411705 h 3144252"/>
              <a:gd name="connsiteX30" fmla="*/ 3011401 w 3091612"/>
              <a:gd name="connsiteY30" fmla="*/ 2374231 h 3144252"/>
              <a:gd name="connsiteX31" fmla="*/ 2995359 w 3091612"/>
              <a:gd name="connsiteY31" fmla="*/ 2326105 h 3144252"/>
              <a:gd name="connsiteX32" fmla="*/ 2947233 w 3091612"/>
              <a:gd name="connsiteY32" fmla="*/ 2165684 h 3144252"/>
              <a:gd name="connsiteX33" fmla="*/ 2867022 w 3091612"/>
              <a:gd name="connsiteY33" fmla="*/ 2229852 h 3144252"/>
              <a:gd name="connsiteX34" fmla="*/ 2834938 w 3091612"/>
              <a:gd name="connsiteY34" fmla="*/ 2294021 h 3144252"/>
              <a:gd name="connsiteX35" fmla="*/ 2818896 w 3091612"/>
              <a:gd name="connsiteY35" fmla="*/ 2342147 h 3144252"/>
              <a:gd name="connsiteX36" fmla="*/ 2770770 w 3091612"/>
              <a:gd name="connsiteY36" fmla="*/ 2358189 h 3144252"/>
              <a:gd name="connsiteX37" fmla="*/ 2738686 w 3091612"/>
              <a:gd name="connsiteY37" fmla="*/ 2261937 h 3144252"/>
              <a:gd name="connsiteX38" fmla="*/ 2690559 w 3091612"/>
              <a:gd name="connsiteY38" fmla="*/ 2277979 h 3144252"/>
              <a:gd name="connsiteX39" fmla="*/ 2671035 w 3091612"/>
              <a:gd name="connsiteY39" fmla="*/ 2343630 h 3144252"/>
              <a:gd name="connsiteX40" fmla="*/ 2682101 w 3091612"/>
              <a:gd name="connsiteY40" fmla="*/ 2338358 h 3144252"/>
              <a:gd name="connsiteX41" fmla="*/ 2667900 w 3091612"/>
              <a:gd name="connsiteY41" fmla="*/ 2347093 h 3144252"/>
              <a:gd name="connsiteX42" fmla="*/ 2626391 w 3091612"/>
              <a:gd name="connsiteY42" fmla="*/ 2374231 h 3144252"/>
              <a:gd name="connsiteX43" fmla="*/ 2610349 w 3091612"/>
              <a:gd name="connsiteY43" fmla="*/ 2422358 h 3144252"/>
              <a:gd name="connsiteX44" fmla="*/ 2578265 w 3091612"/>
              <a:gd name="connsiteY44" fmla="*/ 2470484 h 3144252"/>
              <a:gd name="connsiteX45" fmla="*/ 2530138 w 3091612"/>
              <a:gd name="connsiteY45" fmla="*/ 2550694 h 3144252"/>
              <a:gd name="connsiteX46" fmla="*/ 2498054 w 3091612"/>
              <a:gd name="connsiteY46" fmla="*/ 2630905 h 3144252"/>
              <a:gd name="connsiteX47" fmla="*/ 2482012 w 3091612"/>
              <a:gd name="connsiteY47" fmla="*/ 2679031 h 3144252"/>
              <a:gd name="connsiteX48" fmla="*/ 2449928 w 3091612"/>
              <a:gd name="connsiteY48" fmla="*/ 2727158 h 3144252"/>
              <a:gd name="connsiteX49" fmla="*/ 2369717 w 3091612"/>
              <a:gd name="connsiteY49" fmla="*/ 2743200 h 3144252"/>
              <a:gd name="connsiteX50" fmla="*/ 2289507 w 3091612"/>
              <a:gd name="connsiteY50" fmla="*/ 2807368 h 3144252"/>
              <a:gd name="connsiteX51" fmla="*/ 2273465 w 3091612"/>
              <a:gd name="connsiteY51" fmla="*/ 2743200 h 3144252"/>
              <a:gd name="connsiteX52" fmla="*/ 2113043 w 3091612"/>
              <a:gd name="connsiteY52" fmla="*/ 2823410 h 3144252"/>
              <a:gd name="connsiteX53" fmla="*/ 2032833 w 3091612"/>
              <a:gd name="connsiteY53" fmla="*/ 2919663 h 3144252"/>
              <a:gd name="connsiteX54" fmla="*/ 2000749 w 3091612"/>
              <a:gd name="connsiteY54" fmla="*/ 2983831 h 3144252"/>
              <a:gd name="connsiteX55" fmla="*/ 1872412 w 3091612"/>
              <a:gd name="connsiteY55" fmla="*/ 3080084 h 3144252"/>
              <a:gd name="connsiteX56" fmla="*/ 1824286 w 3091612"/>
              <a:gd name="connsiteY56" fmla="*/ 3112168 h 3144252"/>
              <a:gd name="connsiteX57" fmla="*/ 1776159 w 3091612"/>
              <a:gd name="connsiteY57" fmla="*/ 3128210 h 3144252"/>
              <a:gd name="connsiteX58" fmla="*/ 1760117 w 3091612"/>
              <a:gd name="connsiteY58" fmla="*/ 2646947 h 3144252"/>
              <a:gd name="connsiteX59" fmla="*/ 1744075 w 3091612"/>
              <a:gd name="connsiteY59" fmla="*/ 2695073 h 3144252"/>
              <a:gd name="connsiteX60" fmla="*/ 1711991 w 3091612"/>
              <a:gd name="connsiteY60" fmla="*/ 2743200 h 3144252"/>
              <a:gd name="connsiteX61" fmla="*/ 1663865 w 3091612"/>
              <a:gd name="connsiteY61" fmla="*/ 2791326 h 3144252"/>
              <a:gd name="connsiteX62" fmla="*/ 1631780 w 3091612"/>
              <a:gd name="connsiteY62" fmla="*/ 2839452 h 3144252"/>
              <a:gd name="connsiteX63" fmla="*/ 1535528 w 3091612"/>
              <a:gd name="connsiteY63" fmla="*/ 2871537 h 3144252"/>
              <a:gd name="connsiteX64" fmla="*/ 1503443 w 3091612"/>
              <a:gd name="connsiteY64" fmla="*/ 2903621 h 3144252"/>
              <a:gd name="connsiteX65" fmla="*/ 1343022 w 3091612"/>
              <a:gd name="connsiteY65" fmla="*/ 2951747 h 3144252"/>
              <a:gd name="connsiteX66" fmla="*/ 1294896 w 3091612"/>
              <a:gd name="connsiteY66" fmla="*/ 2967789 h 3144252"/>
              <a:gd name="connsiteX67" fmla="*/ 1150517 w 3091612"/>
              <a:gd name="connsiteY67" fmla="*/ 3080084 h 3144252"/>
              <a:gd name="connsiteX68" fmla="*/ 1118433 w 3091612"/>
              <a:gd name="connsiteY68" fmla="*/ 3128210 h 3144252"/>
              <a:gd name="connsiteX69" fmla="*/ 1086349 w 3091612"/>
              <a:gd name="connsiteY69" fmla="*/ 3080084 h 3144252"/>
              <a:gd name="connsiteX70" fmla="*/ 1166559 w 3091612"/>
              <a:gd name="connsiteY70" fmla="*/ 2887579 h 3144252"/>
              <a:gd name="connsiteX71" fmla="*/ 1198643 w 3091612"/>
              <a:gd name="connsiteY71" fmla="*/ 2855494 h 3144252"/>
              <a:gd name="connsiteX72" fmla="*/ 1262812 w 3091612"/>
              <a:gd name="connsiteY72" fmla="*/ 2743200 h 3144252"/>
              <a:gd name="connsiteX73" fmla="*/ 1198643 w 3091612"/>
              <a:gd name="connsiteY73" fmla="*/ 2807368 h 3144252"/>
              <a:gd name="connsiteX74" fmla="*/ 1086349 w 3091612"/>
              <a:gd name="connsiteY74" fmla="*/ 2855494 h 3144252"/>
              <a:gd name="connsiteX75" fmla="*/ 958012 w 3091612"/>
              <a:gd name="connsiteY75" fmla="*/ 2935705 h 3144252"/>
              <a:gd name="connsiteX76" fmla="*/ 813633 w 3091612"/>
              <a:gd name="connsiteY76" fmla="*/ 3015916 h 3144252"/>
              <a:gd name="connsiteX77" fmla="*/ 701338 w 3091612"/>
              <a:gd name="connsiteY77" fmla="*/ 3144252 h 3144252"/>
              <a:gd name="connsiteX78" fmla="*/ 653212 w 3091612"/>
              <a:gd name="connsiteY78" fmla="*/ 3080084 h 3144252"/>
              <a:gd name="connsiteX79" fmla="*/ 638219 w 3091612"/>
              <a:gd name="connsiteY79" fmla="*/ 2892814 h 3144252"/>
              <a:gd name="connsiteX80" fmla="*/ 641499 w 3091612"/>
              <a:gd name="connsiteY80" fmla="*/ 2852387 h 3144252"/>
              <a:gd name="connsiteX81" fmla="*/ 642419 w 3091612"/>
              <a:gd name="connsiteY81" fmla="*/ 2851764 h 3144252"/>
              <a:gd name="connsiteX82" fmla="*/ 685296 w 3091612"/>
              <a:gd name="connsiteY82" fmla="*/ 2807368 h 3144252"/>
              <a:gd name="connsiteX83" fmla="*/ 653212 w 3091612"/>
              <a:gd name="connsiteY83" fmla="*/ 2743200 h 3144252"/>
              <a:gd name="connsiteX84" fmla="*/ 642287 w 3091612"/>
              <a:gd name="connsiteY84" fmla="*/ 2842680 h 3144252"/>
              <a:gd name="connsiteX85" fmla="*/ 641499 w 3091612"/>
              <a:gd name="connsiteY85" fmla="*/ 2852387 h 3144252"/>
              <a:gd name="connsiteX86" fmla="*/ 610958 w 3091612"/>
              <a:gd name="connsiteY86" fmla="*/ 2873087 h 3144252"/>
              <a:gd name="connsiteX87" fmla="*/ 589043 w 3091612"/>
              <a:gd name="connsiteY87" fmla="*/ 2887579 h 3144252"/>
              <a:gd name="connsiteX88" fmla="*/ 460707 w 3091612"/>
              <a:gd name="connsiteY88" fmla="*/ 2983831 h 3144252"/>
              <a:gd name="connsiteX89" fmla="*/ 380496 w 3091612"/>
              <a:gd name="connsiteY89" fmla="*/ 3048000 h 3144252"/>
              <a:gd name="connsiteX90" fmla="*/ 348412 w 3091612"/>
              <a:gd name="connsiteY90" fmla="*/ 2935705 h 3144252"/>
              <a:gd name="connsiteX91" fmla="*/ 444665 w 3091612"/>
              <a:gd name="connsiteY91" fmla="*/ 2614863 h 3144252"/>
              <a:gd name="connsiteX92" fmla="*/ 476749 w 3091612"/>
              <a:gd name="connsiteY92" fmla="*/ 2566737 h 3144252"/>
              <a:gd name="connsiteX93" fmla="*/ 524875 w 3091612"/>
              <a:gd name="connsiteY93" fmla="*/ 2518610 h 3144252"/>
              <a:gd name="connsiteX94" fmla="*/ 540917 w 3091612"/>
              <a:gd name="connsiteY94" fmla="*/ 2470484 h 3144252"/>
              <a:gd name="connsiteX95" fmla="*/ 573001 w 3091612"/>
              <a:gd name="connsiteY95" fmla="*/ 2422358 h 3144252"/>
              <a:gd name="connsiteX96" fmla="*/ 524875 w 3091612"/>
              <a:gd name="connsiteY96" fmla="*/ 2406316 h 3144252"/>
              <a:gd name="connsiteX97" fmla="*/ 476749 w 3091612"/>
              <a:gd name="connsiteY97" fmla="*/ 2438400 h 3144252"/>
              <a:gd name="connsiteX98" fmla="*/ 428622 w 3091612"/>
              <a:gd name="connsiteY98" fmla="*/ 2454442 h 3144252"/>
              <a:gd name="connsiteX99" fmla="*/ 444665 w 3091612"/>
              <a:gd name="connsiteY99" fmla="*/ 2374231 h 3144252"/>
              <a:gd name="connsiteX100" fmla="*/ 605086 w 3091612"/>
              <a:gd name="connsiteY100" fmla="*/ 2213810 h 3144252"/>
              <a:gd name="connsiteX101" fmla="*/ 717380 w 3091612"/>
              <a:gd name="connsiteY101" fmla="*/ 2101516 h 3144252"/>
              <a:gd name="connsiteX102" fmla="*/ 765507 w 3091612"/>
              <a:gd name="connsiteY102" fmla="*/ 2053389 h 3144252"/>
              <a:gd name="connsiteX103" fmla="*/ 813633 w 3091612"/>
              <a:gd name="connsiteY103" fmla="*/ 2021305 h 3144252"/>
              <a:gd name="connsiteX104" fmla="*/ 733422 w 3091612"/>
              <a:gd name="connsiteY104" fmla="*/ 2037347 h 3144252"/>
              <a:gd name="connsiteX105" fmla="*/ 637170 w 3091612"/>
              <a:gd name="connsiteY105" fmla="*/ 2069431 h 3144252"/>
              <a:gd name="connsiteX106" fmla="*/ 589043 w 3091612"/>
              <a:gd name="connsiteY106" fmla="*/ 2085473 h 3144252"/>
              <a:gd name="connsiteX107" fmla="*/ 540917 w 3091612"/>
              <a:gd name="connsiteY107" fmla="*/ 2101516 h 3144252"/>
              <a:gd name="connsiteX108" fmla="*/ 476749 w 3091612"/>
              <a:gd name="connsiteY108" fmla="*/ 2117558 h 3144252"/>
              <a:gd name="connsiteX109" fmla="*/ 412580 w 3091612"/>
              <a:gd name="connsiteY109" fmla="*/ 2085473 h 3144252"/>
              <a:gd name="connsiteX110" fmla="*/ 508833 w 3091612"/>
              <a:gd name="connsiteY110" fmla="*/ 1941094 h 3144252"/>
              <a:gd name="connsiteX111" fmla="*/ 573001 w 3091612"/>
              <a:gd name="connsiteY111" fmla="*/ 1909010 h 3144252"/>
              <a:gd name="connsiteX112" fmla="*/ 605086 w 3091612"/>
              <a:gd name="connsiteY112" fmla="*/ 1876926 h 3144252"/>
              <a:gd name="connsiteX113" fmla="*/ 653212 w 3091612"/>
              <a:gd name="connsiteY113" fmla="*/ 1844842 h 3144252"/>
              <a:gd name="connsiteX114" fmla="*/ 444665 w 3091612"/>
              <a:gd name="connsiteY114" fmla="*/ 1860884 h 3144252"/>
              <a:gd name="connsiteX115" fmla="*/ 11528 w 3091612"/>
              <a:gd name="connsiteY115" fmla="*/ 1828800 h 3144252"/>
              <a:gd name="connsiteX116" fmla="*/ 171949 w 3091612"/>
              <a:gd name="connsiteY116" fmla="*/ 1748589 h 3144252"/>
              <a:gd name="connsiteX117" fmla="*/ 332370 w 3091612"/>
              <a:gd name="connsiteY117" fmla="*/ 1700463 h 3144252"/>
              <a:gd name="connsiteX118" fmla="*/ 540917 w 3091612"/>
              <a:gd name="connsiteY118" fmla="*/ 1620252 h 3144252"/>
              <a:gd name="connsiteX119" fmla="*/ 589043 w 3091612"/>
              <a:gd name="connsiteY119" fmla="*/ 1588168 h 3144252"/>
              <a:gd name="connsiteX120" fmla="*/ 573001 w 3091612"/>
              <a:gd name="connsiteY120" fmla="*/ 1540042 h 3144252"/>
              <a:gd name="connsiteX121" fmla="*/ 540917 w 3091612"/>
              <a:gd name="connsiteY121" fmla="*/ 1491916 h 3144252"/>
              <a:gd name="connsiteX122" fmla="*/ 396538 w 3091612"/>
              <a:gd name="connsiteY122" fmla="*/ 1443789 h 3144252"/>
              <a:gd name="connsiteX123" fmla="*/ 476749 w 3091612"/>
              <a:gd name="connsiteY123" fmla="*/ 1379621 h 3144252"/>
              <a:gd name="connsiteX124" fmla="*/ 524875 w 3091612"/>
              <a:gd name="connsiteY124" fmla="*/ 1363579 h 3144252"/>
              <a:gd name="connsiteX125" fmla="*/ 749465 w 3091612"/>
              <a:gd name="connsiteY125" fmla="*/ 1331494 h 3144252"/>
              <a:gd name="connsiteX126" fmla="*/ 685296 w 3091612"/>
              <a:gd name="connsiteY126" fmla="*/ 1283368 h 3144252"/>
              <a:gd name="connsiteX127" fmla="*/ 669254 w 3091612"/>
              <a:gd name="connsiteY127" fmla="*/ 1203158 h 3144252"/>
              <a:gd name="connsiteX128" fmla="*/ 653212 w 3091612"/>
              <a:gd name="connsiteY128" fmla="*/ 1074821 h 3144252"/>
              <a:gd name="connsiteX129" fmla="*/ 621128 w 3091612"/>
              <a:gd name="connsiteY129" fmla="*/ 1010652 h 3144252"/>
              <a:gd name="connsiteX130" fmla="*/ 573001 w 3091612"/>
              <a:gd name="connsiteY130" fmla="*/ 866273 h 3144252"/>
              <a:gd name="connsiteX131" fmla="*/ 589043 w 3091612"/>
              <a:gd name="connsiteY131" fmla="*/ 802105 h 3144252"/>
              <a:gd name="connsiteX132" fmla="*/ 637170 w 3091612"/>
              <a:gd name="connsiteY132" fmla="*/ 818147 h 3144252"/>
              <a:gd name="connsiteX133" fmla="*/ 653212 w 3091612"/>
              <a:gd name="connsiteY133" fmla="*/ 882316 h 3144252"/>
              <a:gd name="connsiteX134" fmla="*/ 669254 w 3091612"/>
              <a:gd name="connsiteY134" fmla="*/ 930442 h 3144252"/>
              <a:gd name="connsiteX135" fmla="*/ 733422 w 3091612"/>
              <a:gd name="connsiteY135" fmla="*/ 1042737 h 3144252"/>
              <a:gd name="connsiteX136" fmla="*/ 748276 w 3091612"/>
              <a:gd name="connsiteY136" fmla="*/ 897641 h 3144252"/>
              <a:gd name="connsiteX137" fmla="*/ 748579 w 3091612"/>
              <a:gd name="connsiteY137" fmla="*/ 893524 h 3144252"/>
              <a:gd name="connsiteX138" fmla="*/ 749664 w 3091612"/>
              <a:gd name="connsiteY138" fmla="*/ 898410 h 3144252"/>
              <a:gd name="connsiteX139" fmla="*/ 765507 w 3091612"/>
              <a:gd name="connsiteY139" fmla="*/ 850231 h 3144252"/>
              <a:gd name="connsiteX140" fmla="*/ 781549 w 3091612"/>
              <a:gd name="connsiteY140" fmla="*/ 770021 h 3144252"/>
              <a:gd name="connsiteX141" fmla="*/ 829675 w 3091612"/>
              <a:gd name="connsiteY141" fmla="*/ 721894 h 3144252"/>
              <a:gd name="connsiteX142" fmla="*/ 845717 w 3091612"/>
              <a:gd name="connsiteY142" fmla="*/ 673768 h 3144252"/>
              <a:gd name="connsiteX143" fmla="*/ 941970 w 3091612"/>
              <a:gd name="connsiteY143" fmla="*/ 737937 h 3144252"/>
              <a:gd name="connsiteX144" fmla="*/ 958012 w 3091612"/>
              <a:gd name="connsiteY144" fmla="*/ 802105 h 3144252"/>
              <a:gd name="connsiteX145" fmla="*/ 1006138 w 3091612"/>
              <a:gd name="connsiteY145" fmla="*/ 866273 h 3144252"/>
              <a:gd name="connsiteX146" fmla="*/ 1038222 w 3091612"/>
              <a:gd name="connsiteY146" fmla="*/ 914400 h 3144252"/>
              <a:gd name="connsiteX147" fmla="*/ 1054265 w 3091612"/>
              <a:gd name="connsiteY147" fmla="*/ 705852 h 3144252"/>
              <a:gd name="connsiteX148" fmla="*/ 1070307 w 3091612"/>
              <a:gd name="connsiteY148" fmla="*/ 609600 h 3144252"/>
              <a:gd name="connsiteX149" fmla="*/ 1086349 w 3091612"/>
              <a:gd name="connsiteY149" fmla="*/ 497305 h 3144252"/>
              <a:gd name="connsiteX150" fmla="*/ 1182601 w 3091612"/>
              <a:gd name="connsiteY150" fmla="*/ 529389 h 3144252"/>
              <a:gd name="connsiteX151" fmla="*/ 1246770 w 3091612"/>
              <a:gd name="connsiteY151" fmla="*/ 657726 h 3144252"/>
              <a:gd name="connsiteX152" fmla="*/ 1278854 w 3091612"/>
              <a:gd name="connsiteY152" fmla="*/ 705852 h 3144252"/>
              <a:gd name="connsiteX153" fmla="*/ 1294896 w 3091612"/>
              <a:gd name="connsiteY153" fmla="*/ 770021 h 3144252"/>
              <a:gd name="connsiteX154" fmla="*/ 1375107 w 3091612"/>
              <a:gd name="connsiteY154" fmla="*/ 705852 h 3144252"/>
              <a:gd name="connsiteX155" fmla="*/ 1391149 w 3091612"/>
              <a:gd name="connsiteY155" fmla="*/ 609600 h 3144252"/>
              <a:gd name="connsiteX156" fmla="*/ 1455317 w 3091612"/>
              <a:gd name="connsiteY156" fmla="*/ 513347 h 3144252"/>
              <a:gd name="connsiteX157" fmla="*/ 1503443 w 3091612"/>
              <a:gd name="connsiteY157" fmla="*/ 401052 h 3144252"/>
              <a:gd name="connsiteX158" fmla="*/ 1551570 w 3091612"/>
              <a:gd name="connsiteY158" fmla="*/ 417094 h 3144252"/>
              <a:gd name="connsiteX159" fmla="*/ 1583654 w 3091612"/>
              <a:gd name="connsiteY159" fmla="*/ 497305 h 3144252"/>
              <a:gd name="connsiteX160" fmla="*/ 1599696 w 3091612"/>
              <a:gd name="connsiteY160" fmla="*/ 593558 h 3144252"/>
              <a:gd name="connsiteX161" fmla="*/ 1615738 w 3091612"/>
              <a:gd name="connsiteY161" fmla="*/ 657726 h 3144252"/>
              <a:gd name="connsiteX162" fmla="*/ 1728033 w 3091612"/>
              <a:gd name="connsiteY162" fmla="*/ 641684 h 3144252"/>
              <a:gd name="connsiteX163" fmla="*/ 1808243 w 3091612"/>
              <a:gd name="connsiteY163" fmla="*/ 545431 h 3144252"/>
              <a:gd name="connsiteX164" fmla="*/ 1888454 w 3091612"/>
              <a:gd name="connsiteY164" fmla="*/ 481263 h 3144252"/>
              <a:gd name="connsiteX165" fmla="*/ 1936580 w 3091612"/>
              <a:gd name="connsiteY165" fmla="*/ 497305 h 3144252"/>
              <a:gd name="connsiteX166" fmla="*/ 1968665 w 3091612"/>
              <a:gd name="connsiteY166" fmla="*/ 545431 h 3144252"/>
              <a:gd name="connsiteX167" fmla="*/ 2000749 w 3091612"/>
              <a:gd name="connsiteY167" fmla="*/ 577516 h 3144252"/>
              <a:gd name="connsiteX168" fmla="*/ 2016791 w 3091612"/>
              <a:gd name="connsiteY168" fmla="*/ 625642 h 3144252"/>
              <a:gd name="connsiteX169" fmla="*/ 2048875 w 3091612"/>
              <a:gd name="connsiteY169" fmla="*/ 529389 h 3144252"/>
              <a:gd name="connsiteX170" fmla="*/ 2080959 w 3091612"/>
              <a:gd name="connsiteY170" fmla="*/ 449179 h 3144252"/>
              <a:gd name="connsiteX171" fmla="*/ 2113043 w 3091612"/>
              <a:gd name="connsiteY171" fmla="*/ 385010 h 3144252"/>
              <a:gd name="connsiteX172" fmla="*/ 2161170 w 3091612"/>
              <a:gd name="connsiteY172" fmla="*/ 224589 h 3144252"/>
              <a:gd name="connsiteX173" fmla="*/ 2209296 w 3091612"/>
              <a:gd name="connsiteY173" fmla="*/ 208547 h 3144252"/>
              <a:gd name="connsiteX174" fmla="*/ 2241380 w 3091612"/>
              <a:gd name="connsiteY174" fmla="*/ 368968 h 3144252"/>
              <a:gd name="connsiteX175" fmla="*/ 2273465 w 3091612"/>
              <a:gd name="connsiteY175" fmla="*/ 224589 h 3144252"/>
              <a:gd name="connsiteX176" fmla="*/ 2305549 w 3091612"/>
              <a:gd name="connsiteY176" fmla="*/ 96252 h 3144252"/>
              <a:gd name="connsiteX177" fmla="*/ 2321591 w 3091612"/>
              <a:gd name="connsiteY177" fmla="*/ 32084 h 314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091612" h="3144252">
                <a:moveTo>
                  <a:pt x="2683845" y="2337285"/>
                </a:moveTo>
                <a:cubicBezTo>
                  <a:pt x="2685788" y="2336181"/>
                  <a:pt x="2684803" y="2336880"/>
                  <a:pt x="2682224" y="2338299"/>
                </a:cubicBezTo>
                <a:lnTo>
                  <a:pt x="2682101" y="2338358"/>
                </a:lnTo>
                <a:close/>
                <a:moveTo>
                  <a:pt x="749416" y="879655"/>
                </a:moveTo>
                <a:cubicBezTo>
                  <a:pt x="749423" y="880632"/>
                  <a:pt x="749356" y="882451"/>
                  <a:pt x="749179" y="885365"/>
                </a:cubicBezTo>
                <a:lnTo>
                  <a:pt x="748579" y="893524"/>
                </a:lnTo>
                <a:lnTo>
                  <a:pt x="748278" y="892167"/>
                </a:lnTo>
                <a:cubicBezTo>
                  <a:pt x="748195" y="885308"/>
                  <a:pt x="749389" y="875747"/>
                  <a:pt x="749416" y="879655"/>
                </a:cubicBezTo>
                <a:close/>
                <a:moveTo>
                  <a:pt x="2369717" y="0"/>
                </a:moveTo>
                <a:cubicBezTo>
                  <a:pt x="2394266" y="49098"/>
                  <a:pt x="2417501" y="91127"/>
                  <a:pt x="2433886" y="144379"/>
                </a:cubicBezTo>
                <a:cubicBezTo>
                  <a:pt x="2446854" y="186525"/>
                  <a:pt x="2465970" y="272716"/>
                  <a:pt x="2465970" y="272716"/>
                </a:cubicBezTo>
                <a:cubicBezTo>
                  <a:pt x="2487359" y="267368"/>
                  <a:pt x="2508390" y="253048"/>
                  <a:pt x="2530138" y="256673"/>
                </a:cubicBezTo>
                <a:cubicBezTo>
                  <a:pt x="2545057" y="259159"/>
                  <a:pt x="2560853" y="273695"/>
                  <a:pt x="2562222" y="288758"/>
                </a:cubicBezTo>
                <a:cubicBezTo>
                  <a:pt x="2577238" y="453931"/>
                  <a:pt x="2559433" y="621281"/>
                  <a:pt x="2578265" y="786063"/>
                </a:cubicBezTo>
                <a:cubicBezTo>
                  <a:pt x="2581301" y="812627"/>
                  <a:pt x="2612221" y="827558"/>
                  <a:pt x="2626391" y="850231"/>
                </a:cubicBezTo>
                <a:cubicBezTo>
                  <a:pt x="2709846" y="983759"/>
                  <a:pt x="2619936" y="853364"/>
                  <a:pt x="2674517" y="962526"/>
                </a:cubicBezTo>
                <a:cubicBezTo>
                  <a:pt x="2683139" y="979771"/>
                  <a:pt x="2694557" y="995597"/>
                  <a:pt x="2706601" y="1010652"/>
                </a:cubicBezTo>
                <a:cubicBezTo>
                  <a:pt x="2731634" y="1041943"/>
                  <a:pt x="2763043" y="1063964"/>
                  <a:pt x="2802854" y="1074821"/>
                </a:cubicBezTo>
                <a:cubicBezTo>
                  <a:pt x="2839333" y="1084770"/>
                  <a:pt x="2877569" y="1086687"/>
                  <a:pt x="2915149" y="1090863"/>
                </a:cubicBezTo>
                <a:cubicBezTo>
                  <a:pt x="2973851" y="1097385"/>
                  <a:pt x="3032791" y="1101558"/>
                  <a:pt x="3091612" y="1106905"/>
                </a:cubicBezTo>
                <a:cubicBezTo>
                  <a:pt x="3086265" y="1149684"/>
                  <a:pt x="3085264" y="1193234"/>
                  <a:pt x="3075570" y="1235242"/>
                </a:cubicBezTo>
                <a:cubicBezTo>
                  <a:pt x="3069095" y="1263301"/>
                  <a:pt x="3053597" y="1288489"/>
                  <a:pt x="3043486" y="1315452"/>
                </a:cubicBezTo>
                <a:lnTo>
                  <a:pt x="3042836" y="1317404"/>
                </a:lnTo>
                <a:lnTo>
                  <a:pt x="3044620" y="1303341"/>
                </a:lnTo>
                <a:cubicBezTo>
                  <a:pt x="3045386" y="1291318"/>
                  <a:pt x="3045198" y="1279310"/>
                  <a:pt x="3043486" y="1267326"/>
                </a:cubicBezTo>
                <a:cubicBezTo>
                  <a:pt x="3041347" y="1252353"/>
                  <a:pt x="3013888" y="1284491"/>
                  <a:pt x="3011401" y="1299410"/>
                </a:cubicBezTo>
                <a:cubicBezTo>
                  <a:pt x="3007776" y="1321158"/>
                  <a:pt x="3022096" y="1342189"/>
                  <a:pt x="3027443" y="1363579"/>
                </a:cubicBezTo>
                <a:lnTo>
                  <a:pt x="3042836" y="1317404"/>
                </a:lnTo>
                <a:lnTo>
                  <a:pt x="3040038" y="1339444"/>
                </a:lnTo>
                <a:cubicBezTo>
                  <a:pt x="3035840" y="1363531"/>
                  <a:pt x="3030117" y="1387642"/>
                  <a:pt x="3027443" y="1411705"/>
                </a:cubicBezTo>
                <a:cubicBezTo>
                  <a:pt x="3022096" y="1732547"/>
                  <a:pt x="3022653" y="2053542"/>
                  <a:pt x="3011401" y="2374231"/>
                </a:cubicBezTo>
                <a:cubicBezTo>
                  <a:pt x="3010808" y="2391130"/>
                  <a:pt x="3001296" y="2341938"/>
                  <a:pt x="2995359" y="2326105"/>
                </a:cubicBezTo>
                <a:cubicBezTo>
                  <a:pt x="2950134" y="2205504"/>
                  <a:pt x="2971777" y="2288405"/>
                  <a:pt x="2947233" y="2165684"/>
                </a:cubicBezTo>
                <a:cubicBezTo>
                  <a:pt x="2921492" y="2182845"/>
                  <a:pt x="2885308" y="2202423"/>
                  <a:pt x="2867022" y="2229852"/>
                </a:cubicBezTo>
                <a:cubicBezTo>
                  <a:pt x="2853757" y="2249750"/>
                  <a:pt x="2844358" y="2272040"/>
                  <a:pt x="2834938" y="2294021"/>
                </a:cubicBezTo>
                <a:cubicBezTo>
                  <a:pt x="2828277" y="2309564"/>
                  <a:pt x="2830853" y="2330190"/>
                  <a:pt x="2818896" y="2342147"/>
                </a:cubicBezTo>
                <a:cubicBezTo>
                  <a:pt x="2806939" y="2354104"/>
                  <a:pt x="2786812" y="2352842"/>
                  <a:pt x="2770770" y="2358189"/>
                </a:cubicBezTo>
                <a:cubicBezTo>
                  <a:pt x="2760075" y="2326105"/>
                  <a:pt x="2762600" y="2285851"/>
                  <a:pt x="2738686" y="2261937"/>
                </a:cubicBezTo>
                <a:cubicBezTo>
                  <a:pt x="2726729" y="2249980"/>
                  <a:pt x="2701123" y="2264775"/>
                  <a:pt x="2690559" y="2277979"/>
                </a:cubicBezTo>
                <a:cubicBezTo>
                  <a:pt x="2631363" y="2351974"/>
                  <a:pt x="2653292" y="2350722"/>
                  <a:pt x="2671035" y="2343630"/>
                </a:cubicBezTo>
                <a:lnTo>
                  <a:pt x="2682101" y="2338358"/>
                </a:lnTo>
                <a:lnTo>
                  <a:pt x="2667900" y="2347093"/>
                </a:lnTo>
                <a:cubicBezTo>
                  <a:pt x="2658769" y="2352890"/>
                  <a:pt x="2645377" y="2361574"/>
                  <a:pt x="2626391" y="2374231"/>
                </a:cubicBezTo>
                <a:cubicBezTo>
                  <a:pt x="2621044" y="2390273"/>
                  <a:pt x="2617911" y="2407233"/>
                  <a:pt x="2610349" y="2422358"/>
                </a:cubicBezTo>
                <a:cubicBezTo>
                  <a:pt x="2601727" y="2439603"/>
                  <a:pt x="2588484" y="2454135"/>
                  <a:pt x="2578265" y="2470484"/>
                </a:cubicBezTo>
                <a:cubicBezTo>
                  <a:pt x="2561739" y="2496925"/>
                  <a:pt x="2544082" y="2522806"/>
                  <a:pt x="2530138" y="2550694"/>
                </a:cubicBezTo>
                <a:cubicBezTo>
                  <a:pt x="2517260" y="2576450"/>
                  <a:pt x="2508165" y="2603942"/>
                  <a:pt x="2498054" y="2630905"/>
                </a:cubicBezTo>
                <a:cubicBezTo>
                  <a:pt x="2492117" y="2646738"/>
                  <a:pt x="2489574" y="2663906"/>
                  <a:pt x="2482012" y="2679031"/>
                </a:cubicBezTo>
                <a:cubicBezTo>
                  <a:pt x="2473390" y="2696276"/>
                  <a:pt x="2466668" y="2717592"/>
                  <a:pt x="2449928" y="2727158"/>
                </a:cubicBezTo>
                <a:cubicBezTo>
                  <a:pt x="2426254" y="2740686"/>
                  <a:pt x="2396454" y="2737853"/>
                  <a:pt x="2369717" y="2743200"/>
                </a:cubicBezTo>
                <a:cubicBezTo>
                  <a:pt x="2364714" y="2750704"/>
                  <a:pt x="2323945" y="2833197"/>
                  <a:pt x="2289507" y="2807368"/>
                </a:cubicBezTo>
                <a:cubicBezTo>
                  <a:pt x="2271869" y="2794139"/>
                  <a:pt x="2278812" y="2764589"/>
                  <a:pt x="2273465" y="2743200"/>
                </a:cubicBezTo>
                <a:cubicBezTo>
                  <a:pt x="2175453" y="2775870"/>
                  <a:pt x="2185606" y="2761213"/>
                  <a:pt x="2113043" y="2823410"/>
                </a:cubicBezTo>
                <a:cubicBezTo>
                  <a:pt x="2075884" y="2855260"/>
                  <a:pt x="2056596" y="2878078"/>
                  <a:pt x="2032833" y="2919663"/>
                </a:cubicBezTo>
                <a:cubicBezTo>
                  <a:pt x="2020968" y="2940426"/>
                  <a:pt x="2017659" y="2966921"/>
                  <a:pt x="2000749" y="2983831"/>
                </a:cubicBezTo>
                <a:cubicBezTo>
                  <a:pt x="1962937" y="3021643"/>
                  <a:pt x="1916905" y="3050422"/>
                  <a:pt x="1872412" y="3080084"/>
                </a:cubicBezTo>
                <a:cubicBezTo>
                  <a:pt x="1856370" y="3090779"/>
                  <a:pt x="1841531" y="3103546"/>
                  <a:pt x="1824286" y="3112168"/>
                </a:cubicBezTo>
                <a:cubicBezTo>
                  <a:pt x="1809161" y="3119730"/>
                  <a:pt x="1792201" y="3122863"/>
                  <a:pt x="1776159" y="3128210"/>
                </a:cubicBezTo>
                <a:cubicBezTo>
                  <a:pt x="1698862" y="2896318"/>
                  <a:pt x="1760117" y="3118098"/>
                  <a:pt x="1760117" y="2646947"/>
                </a:cubicBezTo>
                <a:cubicBezTo>
                  <a:pt x="1760117" y="2630037"/>
                  <a:pt x="1751637" y="2679948"/>
                  <a:pt x="1744075" y="2695073"/>
                </a:cubicBezTo>
                <a:cubicBezTo>
                  <a:pt x="1735453" y="2712318"/>
                  <a:pt x="1724334" y="2728388"/>
                  <a:pt x="1711991" y="2743200"/>
                </a:cubicBezTo>
                <a:cubicBezTo>
                  <a:pt x="1697467" y="2760629"/>
                  <a:pt x="1678389" y="2773898"/>
                  <a:pt x="1663865" y="2791326"/>
                </a:cubicBezTo>
                <a:cubicBezTo>
                  <a:pt x="1651522" y="2806137"/>
                  <a:pt x="1648130" y="2829233"/>
                  <a:pt x="1631780" y="2839452"/>
                </a:cubicBezTo>
                <a:cubicBezTo>
                  <a:pt x="1603101" y="2857376"/>
                  <a:pt x="1535528" y="2871537"/>
                  <a:pt x="1535528" y="2871537"/>
                </a:cubicBezTo>
                <a:cubicBezTo>
                  <a:pt x="1524833" y="2882232"/>
                  <a:pt x="1516971" y="2896857"/>
                  <a:pt x="1503443" y="2903621"/>
                </a:cubicBezTo>
                <a:cubicBezTo>
                  <a:pt x="1452610" y="2929037"/>
                  <a:pt x="1396755" y="2936395"/>
                  <a:pt x="1343022" y="2951747"/>
                </a:cubicBezTo>
                <a:cubicBezTo>
                  <a:pt x="1326763" y="2956392"/>
                  <a:pt x="1309678" y="2959577"/>
                  <a:pt x="1294896" y="2967789"/>
                </a:cubicBezTo>
                <a:cubicBezTo>
                  <a:pt x="1239386" y="2998628"/>
                  <a:pt x="1190833" y="3031705"/>
                  <a:pt x="1150517" y="3080084"/>
                </a:cubicBezTo>
                <a:cubicBezTo>
                  <a:pt x="1138174" y="3094895"/>
                  <a:pt x="1129128" y="3112168"/>
                  <a:pt x="1118433" y="3128210"/>
                </a:cubicBezTo>
                <a:cubicBezTo>
                  <a:pt x="1107738" y="3112168"/>
                  <a:pt x="1086349" y="3099364"/>
                  <a:pt x="1086349" y="3080084"/>
                </a:cubicBezTo>
                <a:cubicBezTo>
                  <a:pt x="1086349" y="2988491"/>
                  <a:pt x="1115361" y="2949017"/>
                  <a:pt x="1166559" y="2887579"/>
                </a:cubicBezTo>
                <a:cubicBezTo>
                  <a:pt x="1176242" y="2875960"/>
                  <a:pt x="1189195" y="2867304"/>
                  <a:pt x="1198643" y="2855494"/>
                </a:cubicBezTo>
                <a:cubicBezTo>
                  <a:pt x="1200552" y="2853108"/>
                  <a:pt x="1275988" y="2743200"/>
                  <a:pt x="1262812" y="2743200"/>
                </a:cubicBezTo>
                <a:cubicBezTo>
                  <a:pt x="1232563" y="2743200"/>
                  <a:pt x="1224163" y="2791128"/>
                  <a:pt x="1198643" y="2807368"/>
                </a:cubicBezTo>
                <a:cubicBezTo>
                  <a:pt x="1164286" y="2829232"/>
                  <a:pt x="1123780" y="2839452"/>
                  <a:pt x="1086349" y="2855494"/>
                </a:cubicBezTo>
                <a:cubicBezTo>
                  <a:pt x="992328" y="2949515"/>
                  <a:pt x="1091694" y="2862788"/>
                  <a:pt x="958012" y="2935705"/>
                </a:cubicBezTo>
                <a:cubicBezTo>
                  <a:pt x="784642" y="3030270"/>
                  <a:pt x="925988" y="2978462"/>
                  <a:pt x="813633" y="3015916"/>
                </a:cubicBezTo>
                <a:cubicBezTo>
                  <a:pt x="719789" y="3109759"/>
                  <a:pt x="754396" y="3064665"/>
                  <a:pt x="701338" y="3144252"/>
                </a:cubicBezTo>
                <a:cubicBezTo>
                  <a:pt x="685296" y="3122863"/>
                  <a:pt x="664071" y="3104516"/>
                  <a:pt x="653212" y="3080084"/>
                </a:cubicBezTo>
                <a:cubicBezTo>
                  <a:pt x="634310" y="3037554"/>
                  <a:pt x="633766" y="2962046"/>
                  <a:pt x="638219" y="2892814"/>
                </a:cubicBezTo>
                <a:lnTo>
                  <a:pt x="641499" y="2852387"/>
                </a:lnTo>
                <a:lnTo>
                  <a:pt x="642419" y="2851764"/>
                </a:lnTo>
                <a:cubicBezTo>
                  <a:pt x="663871" y="2836313"/>
                  <a:pt x="683573" y="2819432"/>
                  <a:pt x="685296" y="2807368"/>
                </a:cubicBezTo>
                <a:cubicBezTo>
                  <a:pt x="688678" y="2783694"/>
                  <a:pt x="663907" y="2764589"/>
                  <a:pt x="653212" y="2743200"/>
                </a:cubicBezTo>
                <a:cubicBezTo>
                  <a:pt x="652395" y="2756270"/>
                  <a:pt x="646875" y="2794950"/>
                  <a:pt x="642287" y="2842680"/>
                </a:cubicBezTo>
                <a:lnTo>
                  <a:pt x="641499" y="2852387"/>
                </a:lnTo>
                <a:lnTo>
                  <a:pt x="610958" y="2873087"/>
                </a:lnTo>
                <a:cubicBezTo>
                  <a:pt x="601386" y="2879316"/>
                  <a:pt x="593405" y="2884407"/>
                  <a:pt x="589043" y="2887579"/>
                </a:cubicBezTo>
                <a:cubicBezTo>
                  <a:pt x="545797" y="2919031"/>
                  <a:pt x="498518" y="2946020"/>
                  <a:pt x="460707" y="2983831"/>
                </a:cubicBezTo>
                <a:cubicBezTo>
                  <a:pt x="414989" y="3029549"/>
                  <a:pt x="441207" y="3007526"/>
                  <a:pt x="380496" y="3048000"/>
                </a:cubicBezTo>
                <a:cubicBezTo>
                  <a:pt x="369801" y="3010568"/>
                  <a:pt x="348412" y="2974634"/>
                  <a:pt x="348412" y="2935705"/>
                </a:cubicBezTo>
                <a:cubicBezTo>
                  <a:pt x="348412" y="2819365"/>
                  <a:pt x="380773" y="2710701"/>
                  <a:pt x="444665" y="2614863"/>
                </a:cubicBezTo>
                <a:cubicBezTo>
                  <a:pt x="455360" y="2598821"/>
                  <a:pt x="464406" y="2581548"/>
                  <a:pt x="476749" y="2566737"/>
                </a:cubicBezTo>
                <a:cubicBezTo>
                  <a:pt x="491273" y="2549308"/>
                  <a:pt x="508833" y="2534652"/>
                  <a:pt x="524875" y="2518610"/>
                </a:cubicBezTo>
                <a:cubicBezTo>
                  <a:pt x="530222" y="2502568"/>
                  <a:pt x="533355" y="2485609"/>
                  <a:pt x="540917" y="2470484"/>
                </a:cubicBezTo>
                <a:cubicBezTo>
                  <a:pt x="549539" y="2453239"/>
                  <a:pt x="577677" y="2441062"/>
                  <a:pt x="573001" y="2422358"/>
                </a:cubicBezTo>
                <a:cubicBezTo>
                  <a:pt x="568900" y="2405953"/>
                  <a:pt x="540917" y="2411663"/>
                  <a:pt x="524875" y="2406316"/>
                </a:cubicBezTo>
                <a:cubicBezTo>
                  <a:pt x="508833" y="2417011"/>
                  <a:pt x="493994" y="2429778"/>
                  <a:pt x="476749" y="2438400"/>
                </a:cubicBezTo>
                <a:cubicBezTo>
                  <a:pt x="461624" y="2445962"/>
                  <a:pt x="436184" y="2469567"/>
                  <a:pt x="428622" y="2454442"/>
                </a:cubicBezTo>
                <a:cubicBezTo>
                  <a:pt x="416428" y="2430054"/>
                  <a:pt x="428541" y="2396219"/>
                  <a:pt x="444665" y="2374231"/>
                </a:cubicBezTo>
                <a:cubicBezTo>
                  <a:pt x="489386" y="2313248"/>
                  <a:pt x="551612" y="2267284"/>
                  <a:pt x="605086" y="2213810"/>
                </a:cubicBezTo>
                <a:lnTo>
                  <a:pt x="717380" y="2101516"/>
                </a:lnTo>
                <a:cubicBezTo>
                  <a:pt x="733422" y="2085474"/>
                  <a:pt x="746630" y="2065974"/>
                  <a:pt x="765507" y="2053389"/>
                </a:cubicBezTo>
                <a:cubicBezTo>
                  <a:pt x="781549" y="2042694"/>
                  <a:pt x="830878" y="2029927"/>
                  <a:pt x="813633" y="2021305"/>
                </a:cubicBezTo>
                <a:cubicBezTo>
                  <a:pt x="789245" y="2009111"/>
                  <a:pt x="759728" y="2030173"/>
                  <a:pt x="733422" y="2037347"/>
                </a:cubicBezTo>
                <a:cubicBezTo>
                  <a:pt x="700794" y="2046245"/>
                  <a:pt x="669254" y="2058736"/>
                  <a:pt x="637170" y="2069431"/>
                </a:cubicBezTo>
                <a:lnTo>
                  <a:pt x="589043" y="2085473"/>
                </a:lnTo>
                <a:cubicBezTo>
                  <a:pt x="573001" y="2090820"/>
                  <a:pt x="557322" y="2097415"/>
                  <a:pt x="540917" y="2101516"/>
                </a:cubicBezTo>
                <a:lnTo>
                  <a:pt x="476749" y="2117558"/>
                </a:lnTo>
                <a:cubicBezTo>
                  <a:pt x="455359" y="2106863"/>
                  <a:pt x="419150" y="2108467"/>
                  <a:pt x="412580" y="2085473"/>
                </a:cubicBezTo>
                <a:cubicBezTo>
                  <a:pt x="399477" y="2039613"/>
                  <a:pt x="483572" y="1960040"/>
                  <a:pt x="508833" y="1941094"/>
                </a:cubicBezTo>
                <a:cubicBezTo>
                  <a:pt x="527964" y="1926746"/>
                  <a:pt x="553103" y="1922275"/>
                  <a:pt x="573001" y="1909010"/>
                </a:cubicBezTo>
                <a:cubicBezTo>
                  <a:pt x="585586" y="1900620"/>
                  <a:pt x="593275" y="1886374"/>
                  <a:pt x="605086" y="1876926"/>
                </a:cubicBezTo>
                <a:cubicBezTo>
                  <a:pt x="620141" y="1864882"/>
                  <a:pt x="672396" y="1846760"/>
                  <a:pt x="653212" y="1844842"/>
                </a:cubicBezTo>
                <a:cubicBezTo>
                  <a:pt x="583837" y="1837905"/>
                  <a:pt x="514181" y="1855537"/>
                  <a:pt x="444665" y="1860884"/>
                </a:cubicBezTo>
                <a:lnTo>
                  <a:pt x="11528" y="1828800"/>
                </a:lnTo>
                <a:cubicBezTo>
                  <a:pt x="-43754" y="1806037"/>
                  <a:pt x="114685" y="1765768"/>
                  <a:pt x="171949" y="1748589"/>
                </a:cubicBezTo>
                <a:cubicBezTo>
                  <a:pt x="225423" y="1732547"/>
                  <a:pt x="279984" y="1719763"/>
                  <a:pt x="332370" y="1700463"/>
                </a:cubicBezTo>
                <a:cubicBezTo>
                  <a:pt x="602522" y="1600933"/>
                  <a:pt x="381438" y="1660122"/>
                  <a:pt x="540917" y="1620252"/>
                </a:cubicBezTo>
                <a:cubicBezTo>
                  <a:pt x="556959" y="1609557"/>
                  <a:pt x="571798" y="1596790"/>
                  <a:pt x="589043" y="1588168"/>
                </a:cubicBezTo>
                <a:cubicBezTo>
                  <a:pt x="648055" y="1558663"/>
                  <a:pt x="668986" y="1588034"/>
                  <a:pt x="573001" y="1540042"/>
                </a:cubicBezTo>
                <a:cubicBezTo>
                  <a:pt x="562306" y="1524000"/>
                  <a:pt x="556606" y="1503122"/>
                  <a:pt x="540917" y="1491916"/>
                </a:cubicBezTo>
                <a:cubicBezTo>
                  <a:pt x="508387" y="1468680"/>
                  <a:pt x="436464" y="1453770"/>
                  <a:pt x="396538" y="1443789"/>
                </a:cubicBezTo>
                <a:cubicBezTo>
                  <a:pt x="423275" y="1422400"/>
                  <a:pt x="447714" y="1397768"/>
                  <a:pt x="476749" y="1379621"/>
                </a:cubicBezTo>
                <a:cubicBezTo>
                  <a:pt x="491088" y="1370659"/>
                  <a:pt x="508223" y="1366518"/>
                  <a:pt x="524875" y="1363579"/>
                </a:cubicBezTo>
                <a:cubicBezTo>
                  <a:pt x="599348" y="1350437"/>
                  <a:pt x="674602" y="1342189"/>
                  <a:pt x="749465" y="1331494"/>
                </a:cubicBezTo>
                <a:cubicBezTo>
                  <a:pt x="828736" y="1278647"/>
                  <a:pt x="698664" y="1304757"/>
                  <a:pt x="685296" y="1283368"/>
                </a:cubicBezTo>
                <a:cubicBezTo>
                  <a:pt x="671928" y="1261979"/>
                  <a:pt x="673400" y="1230107"/>
                  <a:pt x="669254" y="1203158"/>
                </a:cubicBezTo>
                <a:cubicBezTo>
                  <a:pt x="662699" y="1160547"/>
                  <a:pt x="663668" y="1116646"/>
                  <a:pt x="653212" y="1074821"/>
                </a:cubicBezTo>
                <a:cubicBezTo>
                  <a:pt x="647412" y="1051621"/>
                  <a:pt x="629713" y="1032972"/>
                  <a:pt x="621128" y="1010652"/>
                </a:cubicBezTo>
                <a:cubicBezTo>
                  <a:pt x="602917" y="963304"/>
                  <a:pt x="573001" y="866273"/>
                  <a:pt x="573001" y="866273"/>
                </a:cubicBezTo>
                <a:cubicBezTo>
                  <a:pt x="578348" y="844884"/>
                  <a:pt x="571405" y="815333"/>
                  <a:pt x="589043" y="802105"/>
                </a:cubicBezTo>
                <a:cubicBezTo>
                  <a:pt x="602571" y="791959"/>
                  <a:pt x="626606" y="804942"/>
                  <a:pt x="637170" y="818147"/>
                </a:cubicBezTo>
                <a:cubicBezTo>
                  <a:pt x="650943" y="835364"/>
                  <a:pt x="647155" y="861116"/>
                  <a:pt x="653212" y="882316"/>
                </a:cubicBezTo>
                <a:cubicBezTo>
                  <a:pt x="657857" y="898575"/>
                  <a:pt x="662593" y="914899"/>
                  <a:pt x="669254" y="930442"/>
                </a:cubicBezTo>
                <a:cubicBezTo>
                  <a:pt x="693677" y="987430"/>
                  <a:pt x="701201" y="994405"/>
                  <a:pt x="733422" y="1042737"/>
                </a:cubicBezTo>
                <a:cubicBezTo>
                  <a:pt x="742389" y="962037"/>
                  <a:pt x="746527" y="919062"/>
                  <a:pt x="748276" y="897641"/>
                </a:cubicBezTo>
                <a:lnTo>
                  <a:pt x="748579" y="893524"/>
                </a:lnTo>
                <a:lnTo>
                  <a:pt x="749664" y="898410"/>
                </a:lnTo>
                <a:cubicBezTo>
                  <a:pt x="751634" y="898527"/>
                  <a:pt x="756101" y="887857"/>
                  <a:pt x="765507" y="850231"/>
                </a:cubicBezTo>
                <a:cubicBezTo>
                  <a:pt x="772120" y="823779"/>
                  <a:pt x="769355" y="794409"/>
                  <a:pt x="781549" y="770021"/>
                </a:cubicBezTo>
                <a:cubicBezTo>
                  <a:pt x="791695" y="749729"/>
                  <a:pt x="813633" y="737936"/>
                  <a:pt x="829675" y="721894"/>
                </a:cubicBezTo>
                <a:cubicBezTo>
                  <a:pt x="835022" y="705852"/>
                  <a:pt x="829136" y="677084"/>
                  <a:pt x="845717" y="673768"/>
                </a:cubicBezTo>
                <a:cubicBezTo>
                  <a:pt x="878093" y="667293"/>
                  <a:pt x="921640" y="717607"/>
                  <a:pt x="941970" y="737937"/>
                </a:cubicBezTo>
                <a:cubicBezTo>
                  <a:pt x="947317" y="759326"/>
                  <a:pt x="948152" y="782385"/>
                  <a:pt x="958012" y="802105"/>
                </a:cubicBezTo>
                <a:cubicBezTo>
                  <a:pt x="969969" y="826019"/>
                  <a:pt x="990598" y="844516"/>
                  <a:pt x="1006138" y="866273"/>
                </a:cubicBezTo>
                <a:cubicBezTo>
                  <a:pt x="1017344" y="881962"/>
                  <a:pt x="1027527" y="898358"/>
                  <a:pt x="1038222" y="914400"/>
                </a:cubicBezTo>
                <a:cubicBezTo>
                  <a:pt x="1043570" y="844884"/>
                  <a:pt x="1046966" y="775190"/>
                  <a:pt x="1054265" y="705852"/>
                </a:cubicBezTo>
                <a:cubicBezTo>
                  <a:pt x="1057670" y="673504"/>
                  <a:pt x="1065361" y="641748"/>
                  <a:pt x="1070307" y="609600"/>
                </a:cubicBezTo>
                <a:cubicBezTo>
                  <a:pt x="1076057" y="572228"/>
                  <a:pt x="1081002" y="534737"/>
                  <a:pt x="1086349" y="497305"/>
                </a:cubicBezTo>
                <a:cubicBezTo>
                  <a:pt x="1118433" y="508000"/>
                  <a:pt x="1158687" y="505475"/>
                  <a:pt x="1182601" y="529389"/>
                </a:cubicBezTo>
                <a:cubicBezTo>
                  <a:pt x="1216421" y="563209"/>
                  <a:pt x="1220240" y="617930"/>
                  <a:pt x="1246770" y="657726"/>
                </a:cubicBezTo>
                <a:lnTo>
                  <a:pt x="1278854" y="705852"/>
                </a:lnTo>
                <a:cubicBezTo>
                  <a:pt x="1284201" y="727242"/>
                  <a:pt x="1277258" y="756792"/>
                  <a:pt x="1294896" y="770021"/>
                </a:cubicBezTo>
                <a:cubicBezTo>
                  <a:pt x="1329334" y="795850"/>
                  <a:pt x="1370105" y="713355"/>
                  <a:pt x="1375107" y="705852"/>
                </a:cubicBezTo>
                <a:cubicBezTo>
                  <a:pt x="1380454" y="673768"/>
                  <a:pt x="1378639" y="639625"/>
                  <a:pt x="1391149" y="609600"/>
                </a:cubicBezTo>
                <a:cubicBezTo>
                  <a:pt x="1405980" y="574006"/>
                  <a:pt x="1455317" y="513347"/>
                  <a:pt x="1455317" y="513347"/>
                </a:cubicBezTo>
                <a:cubicBezTo>
                  <a:pt x="1460551" y="492410"/>
                  <a:pt x="1472670" y="413361"/>
                  <a:pt x="1503443" y="401052"/>
                </a:cubicBezTo>
                <a:cubicBezTo>
                  <a:pt x="1519144" y="394772"/>
                  <a:pt x="1535528" y="411747"/>
                  <a:pt x="1551570" y="417094"/>
                </a:cubicBezTo>
                <a:cubicBezTo>
                  <a:pt x="1562265" y="443831"/>
                  <a:pt x="1576077" y="469523"/>
                  <a:pt x="1583654" y="497305"/>
                </a:cubicBezTo>
                <a:cubicBezTo>
                  <a:pt x="1592212" y="528686"/>
                  <a:pt x="1593317" y="561663"/>
                  <a:pt x="1599696" y="593558"/>
                </a:cubicBezTo>
                <a:cubicBezTo>
                  <a:pt x="1604020" y="615177"/>
                  <a:pt x="1610391" y="636337"/>
                  <a:pt x="1615738" y="657726"/>
                </a:cubicBezTo>
                <a:cubicBezTo>
                  <a:pt x="1653170" y="652379"/>
                  <a:pt x="1692926" y="655727"/>
                  <a:pt x="1728033" y="641684"/>
                </a:cubicBezTo>
                <a:cubicBezTo>
                  <a:pt x="1761658" y="628234"/>
                  <a:pt x="1787484" y="571379"/>
                  <a:pt x="1808243" y="545431"/>
                </a:cubicBezTo>
                <a:cubicBezTo>
                  <a:pt x="1834365" y="512778"/>
                  <a:pt x="1852723" y="505084"/>
                  <a:pt x="1888454" y="481263"/>
                </a:cubicBezTo>
                <a:cubicBezTo>
                  <a:pt x="1904496" y="486610"/>
                  <a:pt x="1923376" y="486742"/>
                  <a:pt x="1936580" y="497305"/>
                </a:cubicBezTo>
                <a:cubicBezTo>
                  <a:pt x="1951635" y="509349"/>
                  <a:pt x="1956621" y="530376"/>
                  <a:pt x="1968665" y="545431"/>
                </a:cubicBezTo>
                <a:cubicBezTo>
                  <a:pt x="1978113" y="557241"/>
                  <a:pt x="1990054" y="566821"/>
                  <a:pt x="2000749" y="577516"/>
                </a:cubicBezTo>
                <a:cubicBezTo>
                  <a:pt x="2006096" y="593558"/>
                  <a:pt x="2004834" y="637599"/>
                  <a:pt x="2016791" y="625642"/>
                </a:cubicBezTo>
                <a:cubicBezTo>
                  <a:pt x="2040705" y="601728"/>
                  <a:pt x="2037317" y="561173"/>
                  <a:pt x="2048875" y="529389"/>
                </a:cubicBezTo>
                <a:cubicBezTo>
                  <a:pt x="2058716" y="502326"/>
                  <a:pt x="2069264" y="475493"/>
                  <a:pt x="2080959" y="449179"/>
                </a:cubicBezTo>
                <a:cubicBezTo>
                  <a:pt x="2090671" y="427326"/>
                  <a:pt x="2104646" y="407402"/>
                  <a:pt x="2113043" y="385010"/>
                </a:cubicBezTo>
                <a:cubicBezTo>
                  <a:pt x="2122042" y="361012"/>
                  <a:pt x="2145501" y="229812"/>
                  <a:pt x="2161170" y="224589"/>
                </a:cubicBezTo>
                <a:lnTo>
                  <a:pt x="2209296" y="208547"/>
                </a:lnTo>
                <a:cubicBezTo>
                  <a:pt x="2219991" y="262021"/>
                  <a:pt x="2188476" y="355742"/>
                  <a:pt x="2241380" y="368968"/>
                </a:cubicBezTo>
                <a:cubicBezTo>
                  <a:pt x="2289208" y="380925"/>
                  <a:pt x="2262173" y="272579"/>
                  <a:pt x="2273465" y="224589"/>
                </a:cubicBezTo>
                <a:cubicBezTo>
                  <a:pt x="2283565" y="181666"/>
                  <a:pt x="2294854" y="139031"/>
                  <a:pt x="2305549" y="96252"/>
                </a:cubicBezTo>
                <a:cubicBezTo>
                  <a:pt x="2310896" y="74863"/>
                  <a:pt x="2303246" y="44314"/>
                  <a:pt x="2321591" y="320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1D7E35C-095E-4A61-8211-FB17D112FA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8376235" y="1740573"/>
            <a:ext cx="3091612" cy="3144252"/>
          </a:xfrm>
          <a:custGeom>
            <a:avLst/>
            <a:gdLst>
              <a:gd name="connsiteX0" fmla="*/ 2683845 w 3091612"/>
              <a:gd name="connsiteY0" fmla="*/ 2337285 h 3144252"/>
              <a:gd name="connsiteX1" fmla="*/ 2682224 w 3091612"/>
              <a:gd name="connsiteY1" fmla="*/ 2338299 h 3144252"/>
              <a:gd name="connsiteX2" fmla="*/ 2682101 w 3091612"/>
              <a:gd name="connsiteY2" fmla="*/ 2338358 h 3144252"/>
              <a:gd name="connsiteX3" fmla="*/ 749416 w 3091612"/>
              <a:gd name="connsiteY3" fmla="*/ 879655 h 3144252"/>
              <a:gd name="connsiteX4" fmla="*/ 749179 w 3091612"/>
              <a:gd name="connsiteY4" fmla="*/ 885365 h 3144252"/>
              <a:gd name="connsiteX5" fmla="*/ 748579 w 3091612"/>
              <a:gd name="connsiteY5" fmla="*/ 893524 h 3144252"/>
              <a:gd name="connsiteX6" fmla="*/ 748278 w 3091612"/>
              <a:gd name="connsiteY6" fmla="*/ 892167 h 3144252"/>
              <a:gd name="connsiteX7" fmla="*/ 749416 w 3091612"/>
              <a:gd name="connsiteY7" fmla="*/ 879655 h 3144252"/>
              <a:gd name="connsiteX8" fmla="*/ 2369717 w 3091612"/>
              <a:gd name="connsiteY8" fmla="*/ 0 h 3144252"/>
              <a:gd name="connsiteX9" fmla="*/ 2433886 w 3091612"/>
              <a:gd name="connsiteY9" fmla="*/ 144379 h 3144252"/>
              <a:gd name="connsiteX10" fmla="*/ 2465970 w 3091612"/>
              <a:gd name="connsiteY10" fmla="*/ 272716 h 3144252"/>
              <a:gd name="connsiteX11" fmla="*/ 2530138 w 3091612"/>
              <a:gd name="connsiteY11" fmla="*/ 256673 h 3144252"/>
              <a:gd name="connsiteX12" fmla="*/ 2562222 w 3091612"/>
              <a:gd name="connsiteY12" fmla="*/ 288758 h 3144252"/>
              <a:gd name="connsiteX13" fmla="*/ 2578265 w 3091612"/>
              <a:gd name="connsiteY13" fmla="*/ 786063 h 3144252"/>
              <a:gd name="connsiteX14" fmla="*/ 2626391 w 3091612"/>
              <a:gd name="connsiteY14" fmla="*/ 850231 h 3144252"/>
              <a:gd name="connsiteX15" fmla="*/ 2674517 w 3091612"/>
              <a:gd name="connsiteY15" fmla="*/ 962526 h 3144252"/>
              <a:gd name="connsiteX16" fmla="*/ 2706601 w 3091612"/>
              <a:gd name="connsiteY16" fmla="*/ 1010652 h 3144252"/>
              <a:gd name="connsiteX17" fmla="*/ 2802854 w 3091612"/>
              <a:gd name="connsiteY17" fmla="*/ 1074821 h 3144252"/>
              <a:gd name="connsiteX18" fmla="*/ 2915149 w 3091612"/>
              <a:gd name="connsiteY18" fmla="*/ 1090863 h 3144252"/>
              <a:gd name="connsiteX19" fmla="*/ 3091612 w 3091612"/>
              <a:gd name="connsiteY19" fmla="*/ 1106905 h 3144252"/>
              <a:gd name="connsiteX20" fmla="*/ 3075570 w 3091612"/>
              <a:gd name="connsiteY20" fmla="*/ 1235242 h 3144252"/>
              <a:gd name="connsiteX21" fmla="*/ 3043486 w 3091612"/>
              <a:gd name="connsiteY21" fmla="*/ 1315452 h 3144252"/>
              <a:gd name="connsiteX22" fmla="*/ 3042836 w 3091612"/>
              <a:gd name="connsiteY22" fmla="*/ 1317404 h 3144252"/>
              <a:gd name="connsiteX23" fmla="*/ 3044620 w 3091612"/>
              <a:gd name="connsiteY23" fmla="*/ 1303341 h 3144252"/>
              <a:gd name="connsiteX24" fmla="*/ 3043486 w 3091612"/>
              <a:gd name="connsiteY24" fmla="*/ 1267326 h 3144252"/>
              <a:gd name="connsiteX25" fmla="*/ 3011401 w 3091612"/>
              <a:gd name="connsiteY25" fmla="*/ 1299410 h 3144252"/>
              <a:gd name="connsiteX26" fmla="*/ 3027443 w 3091612"/>
              <a:gd name="connsiteY26" fmla="*/ 1363579 h 3144252"/>
              <a:gd name="connsiteX27" fmla="*/ 3042836 w 3091612"/>
              <a:gd name="connsiteY27" fmla="*/ 1317404 h 3144252"/>
              <a:gd name="connsiteX28" fmla="*/ 3040038 w 3091612"/>
              <a:gd name="connsiteY28" fmla="*/ 1339444 h 3144252"/>
              <a:gd name="connsiteX29" fmla="*/ 3027443 w 3091612"/>
              <a:gd name="connsiteY29" fmla="*/ 1411705 h 3144252"/>
              <a:gd name="connsiteX30" fmla="*/ 3011401 w 3091612"/>
              <a:gd name="connsiteY30" fmla="*/ 2374231 h 3144252"/>
              <a:gd name="connsiteX31" fmla="*/ 2995359 w 3091612"/>
              <a:gd name="connsiteY31" fmla="*/ 2326105 h 3144252"/>
              <a:gd name="connsiteX32" fmla="*/ 2947233 w 3091612"/>
              <a:gd name="connsiteY32" fmla="*/ 2165684 h 3144252"/>
              <a:gd name="connsiteX33" fmla="*/ 2867022 w 3091612"/>
              <a:gd name="connsiteY33" fmla="*/ 2229852 h 3144252"/>
              <a:gd name="connsiteX34" fmla="*/ 2834938 w 3091612"/>
              <a:gd name="connsiteY34" fmla="*/ 2294021 h 3144252"/>
              <a:gd name="connsiteX35" fmla="*/ 2818896 w 3091612"/>
              <a:gd name="connsiteY35" fmla="*/ 2342147 h 3144252"/>
              <a:gd name="connsiteX36" fmla="*/ 2770770 w 3091612"/>
              <a:gd name="connsiteY36" fmla="*/ 2358189 h 3144252"/>
              <a:gd name="connsiteX37" fmla="*/ 2738686 w 3091612"/>
              <a:gd name="connsiteY37" fmla="*/ 2261937 h 3144252"/>
              <a:gd name="connsiteX38" fmla="*/ 2690559 w 3091612"/>
              <a:gd name="connsiteY38" fmla="*/ 2277979 h 3144252"/>
              <a:gd name="connsiteX39" fmla="*/ 2671035 w 3091612"/>
              <a:gd name="connsiteY39" fmla="*/ 2343630 h 3144252"/>
              <a:gd name="connsiteX40" fmla="*/ 2682101 w 3091612"/>
              <a:gd name="connsiteY40" fmla="*/ 2338358 h 3144252"/>
              <a:gd name="connsiteX41" fmla="*/ 2667900 w 3091612"/>
              <a:gd name="connsiteY41" fmla="*/ 2347093 h 3144252"/>
              <a:gd name="connsiteX42" fmla="*/ 2626391 w 3091612"/>
              <a:gd name="connsiteY42" fmla="*/ 2374231 h 3144252"/>
              <a:gd name="connsiteX43" fmla="*/ 2610349 w 3091612"/>
              <a:gd name="connsiteY43" fmla="*/ 2422358 h 3144252"/>
              <a:gd name="connsiteX44" fmla="*/ 2578265 w 3091612"/>
              <a:gd name="connsiteY44" fmla="*/ 2470484 h 3144252"/>
              <a:gd name="connsiteX45" fmla="*/ 2530138 w 3091612"/>
              <a:gd name="connsiteY45" fmla="*/ 2550694 h 3144252"/>
              <a:gd name="connsiteX46" fmla="*/ 2498054 w 3091612"/>
              <a:gd name="connsiteY46" fmla="*/ 2630905 h 3144252"/>
              <a:gd name="connsiteX47" fmla="*/ 2482012 w 3091612"/>
              <a:gd name="connsiteY47" fmla="*/ 2679031 h 3144252"/>
              <a:gd name="connsiteX48" fmla="*/ 2449928 w 3091612"/>
              <a:gd name="connsiteY48" fmla="*/ 2727158 h 3144252"/>
              <a:gd name="connsiteX49" fmla="*/ 2369717 w 3091612"/>
              <a:gd name="connsiteY49" fmla="*/ 2743200 h 3144252"/>
              <a:gd name="connsiteX50" fmla="*/ 2289507 w 3091612"/>
              <a:gd name="connsiteY50" fmla="*/ 2807368 h 3144252"/>
              <a:gd name="connsiteX51" fmla="*/ 2273465 w 3091612"/>
              <a:gd name="connsiteY51" fmla="*/ 2743200 h 3144252"/>
              <a:gd name="connsiteX52" fmla="*/ 2113043 w 3091612"/>
              <a:gd name="connsiteY52" fmla="*/ 2823410 h 3144252"/>
              <a:gd name="connsiteX53" fmla="*/ 2032833 w 3091612"/>
              <a:gd name="connsiteY53" fmla="*/ 2919663 h 3144252"/>
              <a:gd name="connsiteX54" fmla="*/ 2000749 w 3091612"/>
              <a:gd name="connsiteY54" fmla="*/ 2983831 h 3144252"/>
              <a:gd name="connsiteX55" fmla="*/ 1872412 w 3091612"/>
              <a:gd name="connsiteY55" fmla="*/ 3080084 h 3144252"/>
              <a:gd name="connsiteX56" fmla="*/ 1824286 w 3091612"/>
              <a:gd name="connsiteY56" fmla="*/ 3112168 h 3144252"/>
              <a:gd name="connsiteX57" fmla="*/ 1776159 w 3091612"/>
              <a:gd name="connsiteY57" fmla="*/ 3128210 h 3144252"/>
              <a:gd name="connsiteX58" fmla="*/ 1760117 w 3091612"/>
              <a:gd name="connsiteY58" fmla="*/ 2646947 h 3144252"/>
              <a:gd name="connsiteX59" fmla="*/ 1744075 w 3091612"/>
              <a:gd name="connsiteY59" fmla="*/ 2695073 h 3144252"/>
              <a:gd name="connsiteX60" fmla="*/ 1711991 w 3091612"/>
              <a:gd name="connsiteY60" fmla="*/ 2743200 h 3144252"/>
              <a:gd name="connsiteX61" fmla="*/ 1663865 w 3091612"/>
              <a:gd name="connsiteY61" fmla="*/ 2791326 h 3144252"/>
              <a:gd name="connsiteX62" fmla="*/ 1631780 w 3091612"/>
              <a:gd name="connsiteY62" fmla="*/ 2839452 h 3144252"/>
              <a:gd name="connsiteX63" fmla="*/ 1535528 w 3091612"/>
              <a:gd name="connsiteY63" fmla="*/ 2871537 h 3144252"/>
              <a:gd name="connsiteX64" fmla="*/ 1503443 w 3091612"/>
              <a:gd name="connsiteY64" fmla="*/ 2903621 h 3144252"/>
              <a:gd name="connsiteX65" fmla="*/ 1343022 w 3091612"/>
              <a:gd name="connsiteY65" fmla="*/ 2951747 h 3144252"/>
              <a:gd name="connsiteX66" fmla="*/ 1294896 w 3091612"/>
              <a:gd name="connsiteY66" fmla="*/ 2967789 h 3144252"/>
              <a:gd name="connsiteX67" fmla="*/ 1150517 w 3091612"/>
              <a:gd name="connsiteY67" fmla="*/ 3080084 h 3144252"/>
              <a:gd name="connsiteX68" fmla="*/ 1118433 w 3091612"/>
              <a:gd name="connsiteY68" fmla="*/ 3128210 h 3144252"/>
              <a:gd name="connsiteX69" fmla="*/ 1086349 w 3091612"/>
              <a:gd name="connsiteY69" fmla="*/ 3080084 h 3144252"/>
              <a:gd name="connsiteX70" fmla="*/ 1166559 w 3091612"/>
              <a:gd name="connsiteY70" fmla="*/ 2887579 h 3144252"/>
              <a:gd name="connsiteX71" fmla="*/ 1198643 w 3091612"/>
              <a:gd name="connsiteY71" fmla="*/ 2855494 h 3144252"/>
              <a:gd name="connsiteX72" fmla="*/ 1262812 w 3091612"/>
              <a:gd name="connsiteY72" fmla="*/ 2743200 h 3144252"/>
              <a:gd name="connsiteX73" fmla="*/ 1198643 w 3091612"/>
              <a:gd name="connsiteY73" fmla="*/ 2807368 h 3144252"/>
              <a:gd name="connsiteX74" fmla="*/ 1086349 w 3091612"/>
              <a:gd name="connsiteY74" fmla="*/ 2855494 h 3144252"/>
              <a:gd name="connsiteX75" fmla="*/ 958012 w 3091612"/>
              <a:gd name="connsiteY75" fmla="*/ 2935705 h 3144252"/>
              <a:gd name="connsiteX76" fmla="*/ 813633 w 3091612"/>
              <a:gd name="connsiteY76" fmla="*/ 3015916 h 3144252"/>
              <a:gd name="connsiteX77" fmla="*/ 701338 w 3091612"/>
              <a:gd name="connsiteY77" fmla="*/ 3144252 h 3144252"/>
              <a:gd name="connsiteX78" fmla="*/ 653212 w 3091612"/>
              <a:gd name="connsiteY78" fmla="*/ 3080084 h 3144252"/>
              <a:gd name="connsiteX79" fmla="*/ 638219 w 3091612"/>
              <a:gd name="connsiteY79" fmla="*/ 2892814 h 3144252"/>
              <a:gd name="connsiteX80" fmla="*/ 641499 w 3091612"/>
              <a:gd name="connsiteY80" fmla="*/ 2852387 h 3144252"/>
              <a:gd name="connsiteX81" fmla="*/ 642419 w 3091612"/>
              <a:gd name="connsiteY81" fmla="*/ 2851764 h 3144252"/>
              <a:gd name="connsiteX82" fmla="*/ 685296 w 3091612"/>
              <a:gd name="connsiteY82" fmla="*/ 2807368 h 3144252"/>
              <a:gd name="connsiteX83" fmla="*/ 653212 w 3091612"/>
              <a:gd name="connsiteY83" fmla="*/ 2743200 h 3144252"/>
              <a:gd name="connsiteX84" fmla="*/ 642287 w 3091612"/>
              <a:gd name="connsiteY84" fmla="*/ 2842680 h 3144252"/>
              <a:gd name="connsiteX85" fmla="*/ 641499 w 3091612"/>
              <a:gd name="connsiteY85" fmla="*/ 2852387 h 3144252"/>
              <a:gd name="connsiteX86" fmla="*/ 610958 w 3091612"/>
              <a:gd name="connsiteY86" fmla="*/ 2873087 h 3144252"/>
              <a:gd name="connsiteX87" fmla="*/ 589043 w 3091612"/>
              <a:gd name="connsiteY87" fmla="*/ 2887579 h 3144252"/>
              <a:gd name="connsiteX88" fmla="*/ 460707 w 3091612"/>
              <a:gd name="connsiteY88" fmla="*/ 2983831 h 3144252"/>
              <a:gd name="connsiteX89" fmla="*/ 380496 w 3091612"/>
              <a:gd name="connsiteY89" fmla="*/ 3048000 h 3144252"/>
              <a:gd name="connsiteX90" fmla="*/ 348412 w 3091612"/>
              <a:gd name="connsiteY90" fmla="*/ 2935705 h 3144252"/>
              <a:gd name="connsiteX91" fmla="*/ 444665 w 3091612"/>
              <a:gd name="connsiteY91" fmla="*/ 2614863 h 3144252"/>
              <a:gd name="connsiteX92" fmla="*/ 476749 w 3091612"/>
              <a:gd name="connsiteY92" fmla="*/ 2566737 h 3144252"/>
              <a:gd name="connsiteX93" fmla="*/ 524875 w 3091612"/>
              <a:gd name="connsiteY93" fmla="*/ 2518610 h 3144252"/>
              <a:gd name="connsiteX94" fmla="*/ 540917 w 3091612"/>
              <a:gd name="connsiteY94" fmla="*/ 2470484 h 3144252"/>
              <a:gd name="connsiteX95" fmla="*/ 573001 w 3091612"/>
              <a:gd name="connsiteY95" fmla="*/ 2422358 h 3144252"/>
              <a:gd name="connsiteX96" fmla="*/ 524875 w 3091612"/>
              <a:gd name="connsiteY96" fmla="*/ 2406316 h 3144252"/>
              <a:gd name="connsiteX97" fmla="*/ 476749 w 3091612"/>
              <a:gd name="connsiteY97" fmla="*/ 2438400 h 3144252"/>
              <a:gd name="connsiteX98" fmla="*/ 428622 w 3091612"/>
              <a:gd name="connsiteY98" fmla="*/ 2454442 h 3144252"/>
              <a:gd name="connsiteX99" fmla="*/ 444665 w 3091612"/>
              <a:gd name="connsiteY99" fmla="*/ 2374231 h 3144252"/>
              <a:gd name="connsiteX100" fmla="*/ 605086 w 3091612"/>
              <a:gd name="connsiteY100" fmla="*/ 2213810 h 3144252"/>
              <a:gd name="connsiteX101" fmla="*/ 717380 w 3091612"/>
              <a:gd name="connsiteY101" fmla="*/ 2101516 h 3144252"/>
              <a:gd name="connsiteX102" fmla="*/ 765507 w 3091612"/>
              <a:gd name="connsiteY102" fmla="*/ 2053389 h 3144252"/>
              <a:gd name="connsiteX103" fmla="*/ 813633 w 3091612"/>
              <a:gd name="connsiteY103" fmla="*/ 2021305 h 3144252"/>
              <a:gd name="connsiteX104" fmla="*/ 733422 w 3091612"/>
              <a:gd name="connsiteY104" fmla="*/ 2037347 h 3144252"/>
              <a:gd name="connsiteX105" fmla="*/ 637170 w 3091612"/>
              <a:gd name="connsiteY105" fmla="*/ 2069431 h 3144252"/>
              <a:gd name="connsiteX106" fmla="*/ 589043 w 3091612"/>
              <a:gd name="connsiteY106" fmla="*/ 2085473 h 3144252"/>
              <a:gd name="connsiteX107" fmla="*/ 540917 w 3091612"/>
              <a:gd name="connsiteY107" fmla="*/ 2101516 h 3144252"/>
              <a:gd name="connsiteX108" fmla="*/ 476749 w 3091612"/>
              <a:gd name="connsiteY108" fmla="*/ 2117558 h 3144252"/>
              <a:gd name="connsiteX109" fmla="*/ 412580 w 3091612"/>
              <a:gd name="connsiteY109" fmla="*/ 2085473 h 3144252"/>
              <a:gd name="connsiteX110" fmla="*/ 508833 w 3091612"/>
              <a:gd name="connsiteY110" fmla="*/ 1941094 h 3144252"/>
              <a:gd name="connsiteX111" fmla="*/ 573001 w 3091612"/>
              <a:gd name="connsiteY111" fmla="*/ 1909010 h 3144252"/>
              <a:gd name="connsiteX112" fmla="*/ 605086 w 3091612"/>
              <a:gd name="connsiteY112" fmla="*/ 1876926 h 3144252"/>
              <a:gd name="connsiteX113" fmla="*/ 653212 w 3091612"/>
              <a:gd name="connsiteY113" fmla="*/ 1844842 h 3144252"/>
              <a:gd name="connsiteX114" fmla="*/ 444665 w 3091612"/>
              <a:gd name="connsiteY114" fmla="*/ 1860884 h 3144252"/>
              <a:gd name="connsiteX115" fmla="*/ 11528 w 3091612"/>
              <a:gd name="connsiteY115" fmla="*/ 1828800 h 3144252"/>
              <a:gd name="connsiteX116" fmla="*/ 171949 w 3091612"/>
              <a:gd name="connsiteY116" fmla="*/ 1748589 h 3144252"/>
              <a:gd name="connsiteX117" fmla="*/ 332370 w 3091612"/>
              <a:gd name="connsiteY117" fmla="*/ 1700463 h 3144252"/>
              <a:gd name="connsiteX118" fmla="*/ 540917 w 3091612"/>
              <a:gd name="connsiteY118" fmla="*/ 1620252 h 3144252"/>
              <a:gd name="connsiteX119" fmla="*/ 589043 w 3091612"/>
              <a:gd name="connsiteY119" fmla="*/ 1588168 h 3144252"/>
              <a:gd name="connsiteX120" fmla="*/ 573001 w 3091612"/>
              <a:gd name="connsiteY120" fmla="*/ 1540042 h 3144252"/>
              <a:gd name="connsiteX121" fmla="*/ 540917 w 3091612"/>
              <a:gd name="connsiteY121" fmla="*/ 1491916 h 3144252"/>
              <a:gd name="connsiteX122" fmla="*/ 396538 w 3091612"/>
              <a:gd name="connsiteY122" fmla="*/ 1443789 h 3144252"/>
              <a:gd name="connsiteX123" fmla="*/ 476749 w 3091612"/>
              <a:gd name="connsiteY123" fmla="*/ 1379621 h 3144252"/>
              <a:gd name="connsiteX124" fmla="*/ 524875 w 3091612"/>
              <a:gd name="connsiteY124" fmla="*/ 1363579 h 3144252"/>
              <a:gd name="connsiteX125" fmla="*/ 749465 w 3091612"/>
              <a:gd name="connsiteY125" fmla="*/ 1331494 h 3144252"/>
              <a:gd name="connsiteX126" fmla="*/ 685296 w 3091612"/>
              <a:gd name="connsiteY126" fmla="*/ 1283368 h 3144252"/>
              <a:gd name="connsiteX127" fmla="*/ 669254 w 3091612"/>
              <a:gd name="connsiteY127" fmla="*/ 1203158 h 3144252"/>
              <a:gd name="connsiteX128" fmla="*/ 653212 w 3091612"/>
              <a:gd name="connsiteY128" fmla="*/ 1074821 h 3144252"/>
              <a:gd name="connsiteX129" fmla="*/ 621128 w 3091612"/>
              <a:gd name="connsiteY129" fmla="*/ 1010652 h 3144252"/>
              <a:gd name="connsiteX130" fmla="*/ 573001 w 3091612"/>
              <a:gd name="connsiteY130" fmla="*/ 866273 h 3144252"/>
              <a:gd name="connsiteX131" fmla="*/ 589043 w 3091612"/>
              <a:gd name="connsiteY131" fmla="*/ 802105 h 3144252"/>
              <a:gd name="connsiteX132" fmla="*/ 637170 w 3091612"/>
              <a:gd name="connsiteY132" fmla="*/ 818147 h 3144252"/>
              <a:gd name="connsiteX133" fmla="*/ 653212 w 3091612"/>
              <a:gd name="connsiteY133" fmla="*/ 882316 h 3144252"/>
              <a:gd name="connsiteX134" fmla="*/ 669254 w 3091612"/>
              <a:gd name="connsiteY134" fmla="*/ 930442 h 3144252"/>
              <a:gd name="connsiteX135" fmla="*/ 733422 w 3091612"/>
              <a:gd name="connsiteY135" fmla="*/ 1042737 h 3144252"/>
              <a:gd name="connsiteX136" fmla="*/ 748276 w 3091612"/>
              <a:gd name="connsiteY136" fmla="*/ 897641 h 3144252"/>
              <a:gd name="connsiteX137" fmla="*/ 748579 w 3091612"/>
              <a:gd name="connsiteY137" fmla="*/ 893524 h 3144252"/>
              <a:gd name="connsiteX138" fmla="*/ 749664 w 3091612"/>
              <a:gd name="connsiteY138" fmla="*/ 898410 h 3144252"/>
              <a:gd name="connsiteX139" fmla="*/ 765507 w 3091612"/>
              <a:gd name="connsiteY139" fmla="*/ 850231 h 3144252"/>
              <a:gd name="connsiteX140" fmla="*/ 781549 w 3091612"/>
              <a:gd name="connsiteY140" fmla="*/ 770021 h 3144252"/>
              <a:gd name="connsiteX141" fmla="*/ 829675 w 3091612"/>
              <a:gd name="connsiteY141" fmla="*/ 721894 h 3144252"/>
              <a:gd name="connsiteX142" fmla="*/ 845717 w 3091612"/>
              <a:gd name="connsiteY142" fmla="*/ 673768 h 3144252"/>
              <a:gd name="connsiteX143" fmla="*/ 941970 w 3091612"/>
              <a:gd name="connsiteY143" fmla="*/ 737937 h 3144252"/>
              <a:gd name="connsiteX144" fmla="*/ 958012 w 3091612"/>
              <a:gd name="connsiteY144" fmla="*/ 802105 h 3144252"/>
              <a:gd name="connsiteX145" fmla="*/ 1006138 w 3091612"/>
              <a:gd name="connsiteY145" fmla="*/ 866273 h 3144252"/>
              <a:gd name="connsiteX146" fmla="*/ 1038222 w 3091612"/>
              <a:gd name="connsiteY146" fmla="*/ 914400 h 3144252"/>
              <a:gd name="connsiteX147" fmla="*/ 1054265 w 3091612"/>
              <a:gd name="connsiteY147" fmla="*/ 705852 h 3144252"/>
              <a:gd name="connsiteX148" fmla="*/ 1070307 w 3091612"/>
              <a:gd name="connsiteY148" fmla="*/ 609600 h 3144252"/>
              <a:gd name="connsiteX149" fmla="*/ 1086349 w 3091612"/>
              <a:gd name="connsiteY149" fmla="*/ 497305 h 3144252"/>
              <a:gd name="connsiteX150" fmla="*/ 1182601 w 3091612"/>
              <a:gd name="connsiteY150" fmla="*/ 529389 h 3144252"/>
              <a:gd name="connsiteX151" fmla="*/ 1246770 w 3091612"/>
              <a:gd name="connsiteY151" fmla="*/ 657726 h 3144252"/>
              <a:gd name="connsiteX152" fmla="*/ 1278854 w 3091612"/>
              <a:gd name="connsiteY152" fmla="*/ 705852 h 3144252"/>
              <a:gd name="connsiteX153" fmla="*/ 1294896 w 3091612"/>
              <a:gd name="connsiteY153" fmla="*/ 770021 h 3144252"/>
              <a:gd name="connsiteX154" fmla="*/ 1375107 w 3091612"/>
              <a:gd name="connsiteY154" fmla="*/ 705852 h 3144252"/>
              <a:gd name="connsiteX155" fmla="*/ 1391149 w 3091612"/>
              <a:gd name="connsiteY155" fmla="*/ 609600 h 3144252"/>
              <a:gd name="connsiteX156" fmla="*/ 1455317 w 3091612"/>
              <a:gd name="connsiteY156" fmla="*/ 513347 h 3144252"/>
              <a:gd name="connsiteX157" fmla="*/ 1503443 w 3091612"/>
              <a:gd name="connsiteY157" fmla="*/ 401052 h 3144252"/>
              <a:gd name="connsiteX158" fmla="*/ 1551570 w 3091612"/>
              <a:gd name="connsiteY158" fmla="*/ 417094 h 3144252"/>
              <a:gd name="connsiteX159" fmla="*/ 1583654 w 3091612"/>
              <a:gd name="connsiteY159" fmla="*/ 497305 h 3144252"/>
              <a:gd name="connsiteX160" fmla="*/ 1599696 w 3091612"/>
              <a:gd name="connsiteY160" fmla="*/ 593558 h 3144252"/>
              <a:gd name="connsiteX161" fmla="*/ 1615738 w 3091612"/>
              <a:gd name="connsiteY161" fmla="*/ 657726 h 3144252"/>
              <a:gd name="connsiteX162" fmla="*/ 1728033 w 3091612"/>
              <a:gd name="connsiteY162" fmla="*/ 641684 h 3144252"/>
              <a:gd name="connsiteX163" fmla="*/ 1808243 w 3091612"/>
              <a:gd name="connsiteY163" fmla="*/ 545431 h 3144252"/>
              <a:gd name="connsiteX164" fmla="*/ 1888454 w 3091612"/>
              <a:gd name="connsiteY164" fmla="*/ 481263 h 3144252"/>
              <a:gd name="connsiteX165" fmla="*/ 1936580 w 3091612"/>
              <a:gd name="connsiteY165" fmla="*/ 497305 h 3144252"/>
              <a:gd name="connsiteX166" fmla="*/ 1968665 w 3091612"/>
              <a:gd name="connsiteY166" fmla="*/ 545431 h 3144252"/>
              <a:gd name="connsiteX167" fmla="*/ 2000749 w 3091612"/>
              <a:gd name="connsiteY167" fmla="*/ 577516 h 3144252"/>
              <a:gd name="connsiteX168" fmla="*/ 2016791 w 3091612"/>
              <a:gd name="connsiteY168" fmla="*/ 625642 h 3144252"/>
              <a:gd name="connsiteX169" fmla="*/ 2048875 w 3091612"/>
              <a:gd name="connsiteY169" fmla="*/ 529389 h 3144252"/>
              <a:gd name="connsiteX170" fmla="*/ 2080959 w 3091612"/>
              <a:gd name="connsiteY170" fmla="*/ 449179 h 3144252"/>
              <a:gd name="connsiteX171" fmla="*/ 2113043 w 3091612"/>
              <a:gd name="connsiteY171" fmla="*/ 385010 h 3144252"/>
              <a:gd name="connsiteX172" fmla="*/ 2161170 w 3091612"/>
              <a:gd name="connsiteY172" fmla="*/ 224589 h 3144252"/>
              <a:gd name="connsiteX173" fmla="*/ 2209296 w 3091612"/>
              <a:gd name="connsiteY173" fmla="*/ 208547 h 3144252"/>
              <a:gd name="connsiteX174" fmla="*/ 2241380 w 3091612"/>
              <a:gd name="connsiteY174" fmla="*/ 368968 h 3144252"/>
              <a:gd name="connsiteX175" fmla="*/ 2273465 w 3091612"/>
              <a:gd name="connsiteY175" fmla="*/ 224589 h 3144252"/>
              <a:gd name="connsiteX176" fmla="*/ 2305549 w 3091612"/>
              <a:gd name="connsiteY176" fmla="*/ 96252 h 3144252"/>
              <a:gd name="connsiteX177" fmla="*/ 2321591 w 3091612"/>
              <a:gd name="connsiteY177" fmla="*/ 32084 h 314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091612" h="3144252">
                <a:moveTo>
                  <a:pt x="2683845" y="2337285"/>
                </a:moveTo>
                <a:cubicBezTo>
                  <a:pt x="2685788" y="2336181"/>
                  <a:pt x="2684803" y="2336880"/>
                  <a:pt x="2682224" y="2338299"/>
                </a:cubicBezTo>
                <a:lnTo>
                  <a:pt x="2682101" y="2338358"/>
                </a:lnTo>
                <a:close/>
                <a:moveTo>
                  <a:pt x="749416" y="879655"/>
                </a:moveTo>
                <a:cubicBezTo>
                  <a:pt x="749423" y="880632"/>
                  <a:pt x="749356" y="882451"/>
                  <a:pt x="749179" y="885365"/>
                </a:cubicBezTo>
                <a:lnTo>
                  <a:pt x="748579" y="893524"/>
                </a:lnTo>
                <a:lnTo>
                  <a:pt x="748278" y="892167"/>
                </a:lnTo>
                <a:cubicBezTo>
                  <a:pt x="748195" y="885308"/>
                  <a:pt x="749389" y="875747"/>
                  <a:pt x="749416" y="879655"/>
                </a:cubicBezTo>
                <a:close/>
                <a:moveTo>
                  <a:pt x="2369717" y="0"/>
                </a:moveTo>
                <a:cubicBezTo>
                  <a:pt x="2394266" y="49098"/>
                  <a:pt x="2417501" y="91127"/>
                  <a:pt x="2433886" y="144379"/>
                </a:cubicBezTo>
                <a:cubicBezTo>
                  <a:pt x="2446854" y="186525"/>
                  <a:pt x="2465970" y="272716"/>
                  <a:pt x="2465970" y="272716"/>
                </a:cubicBezTo>
                <a:cubicBezTo>
                  <a:pt x="2487359" y="267368"/>
                  <a:pt x="2508390" y="253048"/>
                  <a:pt x="2530138" y="256673"/>
                </a:cubicBezTo>
                <a:cubicBezTo>
                  <a:pt x="2545057" y="259159"/>
                  <a:pt x="2560853" y="273695"/>
                  <a:pt x="2562222" y="288758"/>
                </a:cubicBezTo>
                <a:cubicBezTo>
                  <a:pt x="2577238" y="453931"/>
                  <a:pt x="2559433" y="621281"/>
                  <a:pt x="2578265" y="786063"/>
                </a:cubicBezTo>
                <a:cubicBezTo>
                  <a:pt x="2581301" y="812627"/>
                  <a:pt x="2612221" y="827558"/>
                  <a:pt x="2626391" y="850231"/>
                </a:cubicBezTo>
                <a:cubicBezTo>
                  <a:pt x="2709846" y="983759"/>
                  <a:pt x="2619936" y="853364"/>
                  <a:pt x="2674517" y="962526"/>
                </a:cubicBezTo>
                <a:cubicBezTo>
                  <a:pt x="2683139" y="979771"/>
                  <a:pt x="2694557" y="995597"/>
                  <a:pt x="2706601" y="1010652"/>
                </a:cubicBezTo>
                <a:cubicBezTo>
                  <a:pt x="2731634" y="1041943"/>
                  <a:pt x="2763043" y="1063964"/>
                  <a:pt x="2802854" y="1074821"/>
                </a:cubicBezTo>
                <a:cubicBezTo>
                  <a:pt x="2839333" y="1084770"/>
                  <a:pt x="2877569" y="1086687"/>
                  <a:pt x="2915149" y="1090863"/>
                </a:cubicBezTo>
                <a:cubicBezTo>
                  <a:pt x="2973851" y="1097385"/>
                  <a:pt x="3032791" y="1101558"/>
                  <a:pt x="3091612" y="1106905"/>
                </a:cubicBezTo>
                <a:cubicBezTo>
                  <a:pt x="3086265" y="1149684"/>
                  <a:pt x="3085264" y="1193234"/>
                  <a:pt x="3075570" y="1235242"/>
                </a:cubicBezTo>
                <a:cubicBezTo>
                  <a:pt x="3069095" y="1263301"/>
                  <a:pt x="3053597" y="1288489"/>
                  <a:pt x="3043486" y="1315452"/>
                </a:cubicBezTo>
                <a:lnTo>
                  <a:pt x="3042836" y="1317404"/>
                </a:lnTo>
                <a:lnTo>
                  <a:pt x="3044620" y="1303341"/>
                </a:lnTo>
                <a:cubicBezTo>
                  <a:pt x="3045386" y="1291318"/>
                  <a:pt x="3045198" y="1279310"/>
                  <a:pt x="3043486" y="1267326"/>
                </a:cubicBezTo>
                <a:cubicBezTo>
                  <a:pt x="3041347" y="1252353"/>
                  <a:pt x="3013888" y="1284491"/>
                  <a:pt x="3011401" y="1299410"/>
                </a:cubicBezTo>
                <a:cubicBezTo>
                  <a:pt x="3007776" y="1321158"/>
                  <a:pt x="3022096" y="1342189"/>
                  <a:pt x="3027443" y="1363579"/>
                </a:cubicBezTo>
                <a:lnTo>
                  <a:pt x="3042836" y="1317404"/>
                </a:lnTo>
                <a:lnTo>
                  <a:pt x="3040038" y="1339444"/>
                </a:lnTo>
                <a:cubicBezTo>
                  <a:pt x="3035840" y="1363531"/>
                  <a:pt x="3030117" y="1387642"/>
                  <a:pt x="3027443" y="1411705"/>
                </a:cubicBezTo>
                <a:cubicBezTo>
                  <a:pt x="3022096" y="1732547"/>
                  <a:pt x="3022653" y="2053542"/>
                  <a:pt x="3011401" y="2374231"/>
                </a:cubicBezTo>
                <a:cubicBezTo>
                  <a:pt x="3010808" y="2391130"/>
                  <a:pt x="3001296" y="2341938"/>
                  <a:pt x="2995359" y="2326105"/>
                </a:cubicBezTo>
                <a:cubicBezTo>
                  <a:pt x="2950134" y="2205504"/>
                  <a:pt x="2971777" y="2288405"/>
                  <a:pt x="2947233" y="2165684"/>
                </a:cubicBezTo>
                <a:cubicBezTo>
                  <a:pt x="2921492" y="2182845"/>
                  <a:pt x="2885308" y="2202423"/>
                  <a:pt x="2867022" y="2229852"/>
                </a:cubicBezTo>
                <a:cubicBezTo>
                  <a:pt x="2853757" y="2249750"/>
                  <a:pt x="2844358" y="2272040"/>
                  <a:pt x="2834938" y="2294021"/>
                </a:cubicBezTo>
                <a:cubicBezTo>
                  <a:pt x="2828277" y="2309564"/>
                  <a:pt x="2830853" y="2330190"/>
                  <a:pt x="2818896" y="2342147"/>
                </a:cubicBezTo>
                <a:cubicBezTo>
                  <a:pt x="2806939" y="2354104"/>
                  <a:pt x="2786812" y="2352842"/>
                  <a:pt x="2770770" y="2358189"/>
                </a:cubicBezTo>
                <a:cubicBezTo>
                  <a:pt x="2760075" y="2326105"/>
                  <a:pt x="2762600" y="2285851"/>
                  <a:pt x="2738686" y="2261937"/>
                </a:cubicBezTo>
                <a:cubicBezTo>
                  <a:pt x="2726729" y="2249980"/>
                  <a:pt x="2701123" y="2264775"/>
                  <a:pt x="2690559" y="2277979"/>
                </a:cubicBezTo>
                <a:cubicBezTo>
                  <a:pt x="2631363" y="2351974"/>
                  <a:pt x="2653292" y="2350722"/>
                  <a:pt x="2671035" y="2343630"/>
                </a:cubicBezTo>
                <a:lnTo>
                  <a:pt x="2682101" y="2338358"/>
                </a:lnTo>
                <a:lnTo>
                  <a:pt x="2667900" y="2347093"/>
                </a:lnTo>
                <a:cubicBezTo>
                  <a:pt x="2658769" y="2352890"/>
                  <a:pt x="2645377" y="2361574"/>
                  <a:pt x="2626391" y="2374231"/>
                </a:cubicBezTo>
                <a:cubicBezTo>
                  <a:pt x="2621044" y="2390273"/>
                  <a:pt x="2617911" y="2407233"/>
                  <a:pt x="2610349" y="2422358"/>
                </a:cubicBezTo>
                <a:cubicBezTo>
                  <a:pt x="2601727" y="2439603"/>
                  <a:pt x="2588484" y="2454135"/>
                  <a:pt x="2578265" y="2470484"/>
                </a:cubicBezTo>
                <a:cubicBezTo>
                  <a:pt x="2561739" y="2496925"/>
                  <a:pt x="2544082" y="2522806"/>
                  <a:pt x="2530138" y="2550694"/>
                </a:cubicBezTo>
                <a:cubicBezTo>
                  <a:pt x="2517260" y="2576450"/>
                  <a:pt x="2508165" y="2603942"/>
                  <a:pt x="2498054" y="2630905"/>
                </a:cubicBezTo>
                <a:cubicBezTo>
                  <a:pt x="2492117" y="2646738"/>
                  <a:pt x="2489574" y="2663906"/>
                  <a:pt x="2482012" y="2679031"/>
                </a:cubicBezTo>
                <a:cubicBezTo>
                  <a:pt x="2473390" y="2696276"/>
                  <a:pt x="2466668" y="2717592"/>
                  <a:pt x="2449928" y="2727158"/>
                </a:cubicBezTo>
                <a:cubicBezTo>
                  <a:pt x="2426254" y="2740686"/>
                  <a:pt x="2396454" y="2737853"/>
                  <a:pt x="2369717" y="2743200"/>
                </a:cubicBezTo>
                <a:cubicBezTo>
                  <a:pt x="2364714" y="2750704"/>
                  <a:pt x="2323945" y="2833197"/>
                  <a:pt x="2289507" y="2807368"/>
                </a:cubicBezTo>
                <a:cubicBezTo>
                  <a:pt x="2271869" y="2794139"/>
                  <a:pt x="2278812" y="2764589"/>
                  <a:pt x="2273465" y="2743200"/>
                </a:cubicBezTo>
                <a:cubicBezTo>
                  <a:pt x="2175453" y="2775870"/>
                  <a:pt x="2185606" y="2761213"/>
                  <a:pt x="2113043" y="2823410"/>
                </a:cubicBezTo>
                <a:cubicBezTo>
                  <a:pt x="2075884" y="2855260"/>
                  <a:pt x="2056596" y="2878078"/>
                  <a:pt x="2032833" y="2919663"/>
                </a:cubicBezTo>
                <a:cubicBezTo>
                  <a:pt x="2020968" y="2940426"/>
                  <a:pt x="2017659" y="2966921"/>
                  <a:pt x="2000749" y="2983831"/>
                </a:cubicBezTo>
                <a:cubicBezTo>
                  <a:pt x="1962937" y="3021643"/>
                  <a:pt x="1916905" y="3050422"/>
                  <a:pt x="1872412" y="3080084"/>
                </a:cubicBezTo>
                <a:cubicBezTo>
                  <a:pt x="1856370" y="3090779"/>
                  <a:pt x="1841531" y="3103546"/>
                  <a:pt x="1824286" y="3112168"/>
                </a:cubicBezTo>
                <a:cubicBezTo>
                  <a:pt x="1809161" y="3119730"/>
                  <a:pt x="1792201" y="3122863"/>
                  <a:pt x="1776159" y="3128210"/>
                </a:cubicBezTo>
                <a:cubicBezTo>
                  <a:pt x="1698862" y="2896318"/>
                  <a:pt x="1760117" y="3118098"/>
                  <a:pt x="1760117" y="2646947"/>
                </a:cubicBezTo>
                <a:cubicBezTo>
                  <a:pt x="1760117" y="2630037"/>
                  <a:pt x="1751637" y="2679948"/>
                  <a:pt x="1744075" y="2695073"/>
                </a:cubicBezTo>
                <a:cubicBezTo>
                  <a:pt x="1735453" y="2712318"/>
                  <a:pt x="1724334" y="2728388"/>
                  <a:pt x="1711991" y="2743200"/>
                </a:cubicBezTo>
                <a:cubicBezTo>
                  <a:pt x="1697467" y="2760629"/>
                  <a:pt x="1678389" y="2773898"/>
                  <a:pt x="1663865" y="2791326"/>
                </a:cubicBezTo>
                <a:cubicBezTo>
                  <a:pt x="1651522" y="2806137"/>
                  <a:pt x="1648130" y="2829233"/>
                  <a:pt x="1631780" y="2839452"/>
                </a:cubicBezTo>
                <a:cubicBezTo>
                  <a:pt x="1603101" y="2857376"/>
                  <a:pt x="1535528" y="2871537"/>
                  <a:pt x="1535528" y="2871537"/>
                </a:cubicBezTo>
                <a:cubicBezTo>
                  <a:pt x="1524833" y="2882232"/>
                  <a:pt x="1516971" y="2896857"/>
                  <a:pt x="1503443" y="2903621"/>
                </a:cubicBezTo>
                <a:cubicBezTo>
                  <a:pt x="1452610" y="2929037"/>
                  <a:pt x="1396755" y="2936395"/>
                  <a:pt x="1343022" y="2951747"/>
                </a:cubicBezTo>
                <a:cubicBezTo>
                  <a:pt x="1326763" y="2956392"/>
                  <a:pt x="1309678" y="2959577"/>
                  <a:pt x="1294896" y="2967789"/>
                </a:cubicBezTo>
                <a:cubicBezTo>
                  <a:pt x="1239386" y="2998628"/>
                  <a:pt x="1190833" y="3031705"/>
                  <a:pt x="1150517" y="3080084"/>
                </a:cubicBezTo>
                <a:cubicBezTo>
                  <a:pt x="1138174" y="3094895"/>
                  <a:pt x="1129128" y="3112168"/>
                  <a:pt x="1118433" y="3128210"/>
                </a:cubicBezTo>
                <a:cubicBezTo>
                  <a:pt x="1107738" y="3112168"/>
                  <a:pt x="1086349" y="3099364"/>
                  <a:pt x="1086349" y="3080084"/>
                </a:cubicBezTo>
                <a:cubicBezTo>
                  <a:pt x="1086349" y="2988491"/>
                  <a:pt x="1115361" y="2949017"/>
                  <a:pt x="1166559" y="2887579"/>
                </a:cubicBezTo>
                <a:cubicBezTo>
                  <a:pt x="1176242" y="2875960"/>
                  <a:pt x="1189195" y="2867304"/>
                  <a:pt x="1198643" y="2855494"/>
                </a:cubicBezTo>
                <a:cubicBezTo>
                  <a:pt x="1200552" y="2853108"/>
                  <a:pt x="1275988" y="2743200"/>
                  <a:pt x="1262812" y="2743200"/>
                </a:cubicBezTo>
                <a:cubicBezTo>
                  <a:pt x="1232563" y="2743200"/>
                  <a:pt x="1224163" y="2791128"/>
                  <a:pt x="1198643" y="2807368"/>
                </a:cubicBezTo>
                <a:cubicBezTo>
                  <a:pt x="1164286" y="2829232"/>
                  <a:pt x="1123780" y="2839452"/>
                  <a:pt x="1086349" y="2855494"/>
                </a:cubicBezTo>
                <a:cubicBezTo>
                  <a:pt x="992328" y="2949515"/>
                  <a:pt x="1091694" y="2862788"/>
                  <a:pt x="958012" y="2935705"/>
                </a:cubicBezTo>
                <a:cubicBezTo>
                  <a:pt x="784642" y="3030270"/>
                  <a:pt x="925988" y="2978462"/>
                  <a:pt x="813633" y="3015916"/>
                </a:cubicBezTo>
                <a:cubicBezTo>
                  <a:pt x="719789" y="3109759"/>
                  <a:pt x="754396" y="3064665"/>
                  <a:pt x="701338" y="3144252"/>
                </a:cubicBezTo>
                <a:cubicBezTo>
                  <a:pt x="685296" y="3122863"/>
                  <a:pt x="664071" y="3104516"/>
                  <a:pt x="653212" y="3080084"/>
                </a:cubicBezTo>
                <a:cubicBezTo>
                  <a:pt x="634310" y="3037554"/>
                  <a:pt x="633766" y="2962046"/>
                  <a:pt x="638219" y="2892814"/>
                </a:cubicBezTo>
                <a:lnTo>
                  <a:pt x="641499" y="2852387"/>
                </a:lnTo>
                <a:lnTo>
                  <a:pt x="642419" y="2851764"/>
                </a:lnTo>
                <a:cubicBezTo>
                  <a:pt x="663871" y="2836313"/>
                  <a:pt x="683573" y="2819432"/>
                  <a:pt x="685296" y="2807368"/>
                </a:cubicBezTo>
                <a:cubicBezTo>
                  <a:pt x="688678" y="2783694"/>
                  <a:pt x="663907" y="2764589"/>
                  <a:pt x="653212" y="2743200"/>
                </a:cubicBezTo>
                <a:cubicBezTo>
                  <a:pt x="652395" y="2756270"/>
                  <a:pt x="646875" y="2794950"/>
                  <a:pt x="642287" y="2842680"/>
                </a:cubicBezTo>
                <a:lnTo>
                  <a:pt x="641499" y="2852387"/>
                </a:lnTo>
                <a:lnTo>
                  <a:pt x="610958" y="2873087"/>
                </a:lnTo>
                <a:cubicBezTo>
                  <a:pt x="601386" y="2879316"/>
                  <a:pt x="593405" y="2884407"/>
                  <a:pt x="589043" y="2887579"/>
                </a:cubicBezTo>
                <a:cubicBezTo>
                  <a:pt x="545797" y="2919031"/>
                  <a:pt x="498518" y="2946020"/>
                  <a:pt x="460707" y="2983831"/>
                </a:cubicBezTo>
                <a:cubicBezTo>
                  <a:pt x="414989" y="3029549"/>
                  <a:pt x="441207" y="3007526"/>
                  <a:pt x="380496" y="3048000"/>
                </a:cubicBezTo>
                <a:cubicBezTo>
                  <a:pt x="369801" y="3010568"/>
                  <a:pt x="348412" y="2974634"/>
                  <a:pt x="348412" y="2935705"/>
                </a:cubicBezTo>
                <a:cubicBezTo>
                  <a:pt x="348412" y="2819365"/>
                  <a:pt x="380773" y="2710701"/>
                  <a:pt x="444665" y="2614863"/>
                </a:cubicBezTo>
                <a:cubicBezTo>
                  <a:pt x="455360" y="2598821"/>
                  <a:pt x="464406" y="2581548"/>
                  <a:pt x="476749" y="2566737"/>
                </a:cubicBezTo>
                <a:cubicBezTo>
                  <a:pt x="491273" y="2549308"/>
                  <a:pt x="508833" y="2534652"/>
                  <a:pt x="524875" y="2518610"/>
                </a:cubicBezTo>
                <a:cubicBezTo>
                  <a:pt x="530222" y="2502568"/>
                  <a:pt x="533355" y="2485609"/>
                  <a:pt x="540917" y="2470484"/>
                </a:cubicBezTo>
                <a:cubicBezTo>
                  <a:pt x="549539" y="2453239"/>
                  <a:pt x="577677" y="2441062"/>
                  <a:pt x="573001" y="2422358"/>
                </a:cubicBezTo>
                <a:cubicBezTo>
                  <a:pt x="568900" y="2405953"/>
                  <a:pt x="540917" y="2411663"/>
                  <a:pt x="524875" y="2406316"/>
                </a:cubicBezTo>
                <a:cubicBezTo>
                  <a:pt x="508833" y="2417011"/>
                  <a:pt x="493994" y="2429778"/>
                  <a:pt x="476749" y="2438400"/>
                </a:cubicBezTo>
                <a:cubicBezTo>
                  <a:pt x="461624" y="2445962"/>
                  <a:pt x="436184" y="2469567"/>
                  <a:pt x="428622" y="2454442"/>
                </a:cubicBezTo>
                <a:cubicBezTo>
                  <a:pt x="416428" y="2430054"/>
                  <a:pt x="428541" y="2396219"/>
                  <a:pt x="444665" y="2374231"/>
                </a:cubicBezTo>
                <a:cubicBezTo>
                  <a:pt x="489386" y="2313248"/>
                  <a:pt x="551612" y="2267284"/>
                  <a:pt x="605086" y="2213810"/>
                </a:cubicBezTo>
                <a:lnTo>
                  <a:pt x="717380" y="2101516"/>
                </a:lnTo>
                <a:cubicBezTo>
                  <a:pt x="733422" y="2085474"/>
                  <a:pt x="746630" y="2065974"/>
                  <a:pt x="765507" y="2053389"/>
                </a:cubicBezTo>
                <a:cubicBezTo>
                  <a:pt x="781549" y="2042694"/>
                  <a:pt x="830878" y="2029927"/>
                  <a:pt x="813633" y="2021305"/>
                </a:cubicBezTo>
                <a:cubicBezTo>
                  <a:pt x="789245" y="2009111"/>
                  <a:pt x="759728" y="2030173"/>
                  <a:pt x="733422" y="2037347"/>
                </a:cubicBezTo>
                <a:cubicBezTo>
                  <a:pt x="700794" y="2046245"/>
                  <a:pt x="669254" y="2058736"/>
                  <a:pt x="637170" y="2069431"/>
                </a:cubicBezTo>
                <a:lnTo>
                  <a:pt x="589043" y="2085473"/>
                </a:lnTo>
                <a:cubicBezTo>
                  <a:pt x="573001" y="2090820"/>
                  <a:pt x="557322" y="2097415"/>
                  <a:pt x="540917" y="2101516"/>
                </a:cubicBezTo>
                <a:lnTo>
                  <a:pt x="476749" y="2117558"/>
                </a:lnTo>
                <a:cubicBezTo>
                  <a:pt x="455359" y="2106863"/>
                  <a:pt x="419150" y="2108467"/>
                  <a:pt x="412580" y="2085473"/>
                </a:cubicBezTo>
                <a:cubicBezTo>
                  <a:pt x="399477" y="2039613"/>
                  <a:pt x="483572" y="1960040"/>
                  <a:pt x="508833" y="1941094"/>
                </a:cubicBezTo>
                <a:cubicBezTo>
                  <a:pt x="527964" y="1926746"/>
                  <a:pt x="553103" y="1922275"/>
                  <a:pt x="573001" y="1909010"/>
                </a:cubicBezTo>
                <a:cubicBezTo>
                  <a:pt x="585586" y="1900620"/>
                  <a:pt x="593275" y="1886374"/>
                  <a:pt x="605086" y="1876926"/>
                </a:cubicBezTo>
                <a:cubicBezTo>
                  <a:pt x="620141" y="1864882"/>
                  <a:pt x="672396" y="1846760"/>
                  <a:pt x="653212" y="1844842"/>
                </a:cubicBezTo>
                <a:cubicBezTo>
                  <a:pt x="583837" y="1837905"/>
                  <a:pt x="514181" y="1855537"/>
                  <a:pt x="444665" y="1860884"/>
                </a:cubicBezTo>
                <a:lnTo>
                  <a:pt x="11528" y="1828800"/>
                </a:lnTo>
                <a:cubicBezTo>
                  <a:pt x="-43754" y="1806037"/>
                  <a:pt x="114685" y="1765768"/>
                  <a:pt x="171949" y="1748589"/>
                </a:cubicBezTo>
                <a:cubicBezTo>
                  <a:pt x="225423" y="1732547"/>
                  <a:pt x="279984" y="1719763"/>
                  <a:pt x="332370" y="1700463"/>
                </a:cubicBezTo>
                <a:cubicBezTo>
                  <a:pt x="602522" y="1600933"/>
                  <a:pt x="381438" y="1660122"/>
                  <a:pt x="540917" y="1620252"/>
                </a:cubicBezTo>
                <a:cubicBezTo>
                  <a:pt x="556959" y="1609557"/>
                  <a:pt x="571798" y="1596790"/>
                  <a:pt x="589043" y="1588168"/>
                </a:cubicBezTo>
                <a:cubicBezTo>
                  <a:pt x="648055" y="1558663"/>
                  <a:pt x="668986" y="1588034"/>
                  <a:pt x="573001" y="1540042"/>
                </a:cubicBezTo>
                <a:cubicBezTo>
                  <a:pt x="562306" y="1524000"/>
                  <a:pt x="556606" y="1503122"/>
                  <a:pt x="540917" y="1491916"/>
                </a:cubicBezTo>
                <a:cubicBezTo>
                  <a:pt x="508387" y="1468680"/>
                  <a:pt x="436464" y="1453770"/>
                  <a:pt x="396538" y="1443789"/>
                </a:cubicBezTo>
                <a:cubicBezTo>
                  <a:pt x="423275" y="1422400"/>
                  <a:pt x="447714" y="1397768"/>
                  <a:pt x="476749" y="1379621"/>
                </a:cubicBezTo>
                <a:cubicBezTo>
                  <a:pt x="491088" y="1370659"/>
                  <a:pt x="508223" y="1366518"/>
                  <a:pt x="524875" y="1363579"/>
                </a:cubicBezTo>
                <a:cubicBezTo>
                  <a:pt x="599348" y="1350437"/>
                  <a:pt x="674602" y="1342189"/>
                  <a:pt x="749465" y="1331494"/>
                </a:cubicBezTo>
                <a:cubicBezTo>
                  <a:pt x="828736" y="1278647"/>
                  <a:pt x="698664" y="1304757"/>
                  <a:pt x="685296" y="1283368"/>
                </a:cubicBezTo>
                <a:cubicBezTo>
                  <a:pt x="671928" y="1261979"/>
                  <a:pt x="673400" y="1230107"/>
                  <a:pt x="669254" y="1203158"/>
                </a:cubicBezTo>
                <a:cubicBezTo>
                  <a:pt x="662699" y="1160547"/>
                  <a:pt x="663668" y="1116646"/>
                  <a:pt x="653212" y="1074821"/>
                </a:cubicBezTo>
                <a:cubicBezTo>
                  <a:pt x="647412" y="1051621"/>
                  <a:pt x="629713" y="1032972"/>
                  <a:pt x="621128" y="1010652"/>
                </a:cubicBezTo>
                <a:cubicBezTo>
                  <a:pt x="602917" y="963304"/>
                  <a:pt x="573001" y="866273"/>
                  <a:pt x="573001" y="866273"/>
                </a:cubicBezTo>
                <a:cubicBezTo>
                  <a:pt x="578348" y="844884"/>
                  <a:pt x="571405" y="815333"/>
                  <a:pt x="589043" y="802105"/>
                </a:cubicBezTo>
                <a:cubicBezTo>
                  <a:pt x="602571" y="791959"/>
                  <a:pt x="626606" y="804942"/>
                  <a:pt x="637170" y="818147"/>
                </a:cubicBezTo>
                <a:cubicBezTo>
                  <a:pt x="650943" y="835364"/>
                  <a:pt x="647155" y="861116"/>
                  <a:pt x="653212" y="882316"/>
                </a:cubicBezTo>
                <a:cubicBezTo>
                  <a:pt x="657857" y="898575"/>
                  <a:pt x="662593" y="914899"/>
                  <a:pt x="669254" y="930442"/>
                </a:cubicBezTo>
                <a:cubicBezTo>
                  <a:pt x="693677" y="987430"/>
                  <a:pt x="701201" y="994405"/>
                  <a:pt x="733422" y="1042737"/>
                </a:cubicBezTo>
                <a:cubicBezTo>
                  <a:pt x="742389" y="962037"/>
                  <a:pt x="746527" y="919062"/>
                  <a:pt x="748276" y="897641"/>
                </a:cubicBezTo>
                <a:lnTo>
                  <a:pt x="748579" y="893524"/>
                </a:lnTo>
                <a:lnTo>
                  <a:pt x="749664" y="898410"/>
                </a:lnTo>
                <a:cubicBezTo>
                  <a:pt x="751634" y="898527"/>
                  <a:pt x="756101" y="887857"/>
                  <a:pt x="765507" y="850231"/>
                </a:cubicBezTo>
                <a:cubicBezTo>
                  <a:pt x="772120" y="823779"/>
                  <a:pt x="769355" y="794409"/>
                  <a:pt x="781549" y="770021"/>
                </a:cubicBezTo>
                <a:cubicBezTo>
                  <a:pt x="791695" y="749729"/>
                  <a:pt x="813633" y="737936"/>
                  <a:pt x="829675" y="721894"/>
                </a:cubicBezTo>
                <a:cubicBezTo>
                  <a:pt x="835022" y="705852"/>
                  <a:pt x="829136" y="677084"/>
                  <a:pt x="845717" y="673768"/>
                </a:cubicBezTo>
                <a:cubicBezTo>
                  <a:pt x="878093" y="667293"/>
                  <a:pt x="921640" y="717607"/>
                  <a:pt x="941970" y="737937"/>
                </a:cubicBezTo>
                <a:cubicBezTo>
                  <a:pt x="947317" y="759326"/>
                  <a:pt x="948152" y="782385"/>
                  <a:pt x="958012" y="802105"/>
                </a:cubicBezTo>
                <a:cubicBezTo>
                  <a:pt x="969969" y="826019"/>
                  <a:pt x="990598" y="844516"/>
                  <a:pt x="1006138" y="866273"/>
                </a:cubicBezTo>
                <a:cubicBezTo>
                  <a:pt x="1017344" y="881962"/>
                  <a:pt x="1027527" y="898358"/>
                  <a:pt x="1038222" y="914400"/>
                </a:cubicBezTo>
                <a:cubicBezTo>
                  <a:pt x="1043570" y="844884"/>
                  <a:pt x="1046966" y="775190"/>
                  <a:pt x="1054265" y="705852"/>
                </a:cubicBezTo>
                <a:cubicBezTo>
                  <a:pt x="1057670" y="673504"/>
                  <a:pt x="1065361" y="641748"/>
                  <a:pt x="1070307" y="609600"/>
                </a:cubicBezTo>
                <a:cubicBezTo>
                  <a:pt x="1076057" y="572228"/>
                  <a:pt x="1081002" y="534737"/>
                  <a:pt x="1086349" y="497305"/>
                </a:cubicBezTo>
                <a:cubicBezTo>
                  <a:pt x="1118433" y="508000"/>
                  <a:pt x="1158687" y="505475"/>
                  <a:pt x="1182601" y="529389"/>
                </a:cubicBezTo>
                <a:cubicBezTo>
                  <a:pt x="1216421" y="563209"/>
                  <a:pt x="1220240" y="617930"/>
                  <a:pt x="1246770" y="657726"/>
                </a:cubicBezTo>
                <a:lnTo>
                  <a:pt x="1278854" y="705852"/>
                </a:lnTo>
                <a:cubicBezTo>
                  <a:pt x="1284201" y="727242"/>
                  <a:pt x="1277258" y="756792"/>
                  <a:pt x="1294896" y="770021"/>
                </a:cubicBezTo>
                <a:cubicBezTo>
                  <a:pt x="1329334" y="795850"/>
                  <a:pt x="1370105" y="713355"/>
                  <a:pt x="1375107" y="705852"/>
                </a:cubicBezTo>
                <a:cubicBezTo>
                  <a:pt x="1380454" y="673768"/>
                  <a:pt x="1378639" y="639625"/>
                  <a:pt x="1391149" y="609600"/>
                </a:cubicBezTo>
                <a:cubicBezTo>
                  <a:pt x="1405980" y="574006"/>
                  <a:pt x="1455317" y="513347"/>
                  <a:pt x="1455317" y="513347"/>
                </a:cubicBezTo>
                <a:cubicBezTo>
                  <a:pt x="1460551" y="492410"/>
                  <a:pt x="1472670" y="413361"/>
                  <a:pt x="1503443" y="401052"/>
                </a:cubicBezTo>
                <a:cubicBezTo>
                  <a:pt x="1519144" y="394772"/>
                  <a:pt x="1535528" y="411747"/>
                  <a:pt x="1551570" y="417094"/>
                </a:cubicBezTo>
                <a:cubicBezTo>
                  <a:pt x="1562265" y="443831"/>
                  <a:pt x="1576077" y="469523"/>
                  <a:pt x="1583654" y="497305"/>
                </a:cubicBezTo>
                <a:cubicBezTo>
                  <a:pt x="1592212" y="528686"/>
                  <a:pt x="1593317" y="561663"/>
                  <a:pt x="1599696" y="593558"/>
                </a:cubicBezTo>
                <a:cubicBezTo>
                  <a:pt x="1604020" y="615177"/>
                  <a:pt x="1610391" y="636337"/>
                  <a:pt x="1615738" y="657726"/>
                </a:cubicBezTo>
                <a:cubicBezTo>
                  <a:pt x="1653170" y="652379"/>
                  <a:pt x="1692926" y="655727"/>
                  <a:pt x="1728033" y="641684"/>
                </a:cubicBezTo>
                <a:cubicBezTo>
                  <a:pt x="1761658" y="628234"/>
                  <a:pt x="1787484" y="571379"/>
                  <a:pt x="1808243" y="545431"/>
                </a:cubicBezTo>
                <a:cubicBezTo>
                  <a:pt x="1834365" y="512778"/>
                  <a:pt x="1852723" y="505084"/>
                  <a:pt x="1888454" y="481263"/>
                </a:cubicBezTo>
                <a:cubicBezTo>
                  <a:pt x="1904496" y="486610"/>
                  <a:pt x="1923376" y="486742"/>
                  <a:pt x="1936580" y="497305"/>
                </a:cubicBezTo>
                <a:cubicBezTo>
                  <a:pt x="1951635" y="509349"/>
                  <a:pt x="1956621" y="530376"/>
                  <a:pt x="1968665" y="545431"/>
                </a:cubicBezTo>
                <a:cubicBezTo>
                  <a:pt x="1978113" y="557241"/>
                  <a:pt x="1990054" y="566821"/>
                  <a:pt x="2000749" y="577516"/>
                </a:cubicBezTo>
                <a:cubicBezTo>
                  <a:pt x="2006096" y="593558"/>
                  <a:pt x="2004834" y="637599"/>
                  <a:pt x="2016791" y="625642"/>
                </a:cubicBezTo>
                <a:cubicBezTo>
                  <a:pt x="2040705" y="601728"/>
                  <a:pt x="2037317" y="561173"/>
                  <a:pt x="2048875" y="529389"/>
                </a:cubicBezTo>
                <a:cubicBezTo>
                  <a:pt x="2058716" y="502326"/>
                  <a:pt x="2069264" y="475493"/>
                  <a:pt x="2080959" y="449179"/>
                </a:cubicBezTo>
                <a:cubicBezTo>
                  <a:pt x="2090671" y="427326"/>
                  <a:pt x="2104646" y="407402"/>
                  <a:pt x="2113043" y="385010"/>
                </a:cubicBezTo>
                <a:cubicBezTo>
                  <a:pt x="2122042" y="361012"/>
                  <a:pt x="2145501" y="229812"/>
                  <a:pt x="2161170" y="224589"/>
                </a:cubicBezTo>
                <a:lnTo>
                  <a:pt x="2209296" y="208547"/>
                </a:lnTo>
                <a:cubicBezTo>
                  <a:pt x="2219991" y="262021"/>
                  <a:pt x="2188476" y="355742"/>
                  <a:pt x="2241380" y="368968"/>
                </a:cubicBezTo>
                <a:cubicBezTo>
                  <a:pt x="2289208" y="380925"/>
                  <a:pt x="2262173" y="272579"/>
                  <a:pt x="2273465" y="224589"/>
                </a:cubicBezTo>
                <a:cubicBezTo>
                  <a:pt x="2283565" y="181666"/>
                  <a:pt x="2294854" y="139031"/>
                  <a:pt x="2305549" y="96252"/>
                </a:cubicBezTo>
                <a:cubicBezTo>
                  <a:pt x="2310896" y="74863"/>
                  <a:pt x="2303246" y="44314"/>
                  <a:pt x="2321591" y="320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EDA5F5-FEFE-47B6-AF1A-8D9E130DD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A1E08D-9029-416B-BCEE-607DD1DE2D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478" y="5317298"/>
            <a:ext cx="2904372" cy="127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D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673575D-D52F-4940-AA10-446D5ADD2F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5476" y="5317298"/>
            <a:ext cx="2904372" cy="127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D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D181617C-A7A4-469E-9740-893E79181F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49428" y="5317298"/>
            <a:ext cx="2904372" cy="127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887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" grpId="0"/>
      <p:bldP spid="7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C3E556-22B4-479F-BD2C-C1ADA56303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2525" y="1028700"/>
            <a:ext cx="3657600" cy="3657600"/>
          </a:xfrm>
          <a:custGeom>
            <a:avLst/>
            <a:gdLst>
              <a:gd name="connsiteX0" fmla="*/ 290194 w 3657600"/>
              <a:gd name="connsiteY0" fmla="*/ 0 h 3657600"/>
              <a:gd name="connsiteX1" fmla="*/ 3367406 w 3657600"/>
              <a:gd name="connsiteY1" fmla="*/ 0 h 3657600"/>
              <a:gd name="connsiteX2" fmla="*/ 3657600 w 3657600"/>
              <a:gd name="connsiteY2" fmla="*/ 290194 h 3657600"/>
              <a:gd name="connsiteX3" fmla="*/ 3657600 w 3657600"/>
              <a:gd name="connsiteY3" fmla="*/ 3367406 h 3657600"/>
              <a:gd name="connsiteX4" fmla="*/ 3367406 w 3657600"/>
              <a:gd name="connsiteY4" fmla="*/ 3657600 h 3657600"/>
              <a:gd name="connsiteX5" fmla="*/ 290194 w 3657600"/>
              <a:gd name="connsiteY5" fmla="*/ 3657600 h 3657600"/>
              <a:gd name="connsiteX6" fmla="*/ 0 w 3657600"/>
              <a:gd name="connsiteY6" fmla="*/ 3367406 h 3657600"/>
              <a:gd name="connsiteX7" fmla="*/ 0 w 3657600"/>
              <a:gd name="connsiteY7" fmla="*/ 290194 h 3657600"/>
              <a:gd name="connsiteX8" fmla="*/ 290194 w 3657600"/>
              <a:gd name="connsiteY8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0" h="3657600">
                <a:moveTo>
                  <a:pt x="290194" y="0"/>
                </a:moveTo>
                <a:lnTo>
                  <a:pt x="3367406" y="0"/>
                </a:lnTo>
                <a:cubicBezTo>
                  <a:pt x="3527676" y="0"/>
                  <a:pt x="3657600" y="129924"/>
                  <a:pt x="3657600" y="290194"/>
                </a:cubicBezTo>
                <a:lnTo>
                  <a:pt x="3657600" y="3367406"/>
                </a:lnTo>
                <a:cubicBezTo>
                  <a:pt x="3657600" y="3527676"/>
                  <a:pt x="3527676" y="3657600"/>
                  <a:pt x="3367406" y="3657600"/>
                </a:cubicBezTo>
                <a:lnTo>
                  <a:pt x="290194" y="3657600"/>
                </a:lnTo>
                <a:cubicBezTo>
                  <a:pt x="129924" y="3657600"/>
                  <a:pt x="0" y="3527676"/>
                  <a:pt x="0" y="3367406"/>
                </a:cubicBezTo>
                <a:lnTo>
                  <a:pt x="0" y="290194"/>
                </a:lnTo>
                <a:cubicBezTo>
                  <a:pt x="0" y="129924"/>
                  <a:pt x="129924" y="0"/>
                  <a:pt x="2901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2832FCF-0354-4D26-8897-4596C40B92E7}"/>
              </a:ext>
            </a:extLst>
          </p:cNvPr>
          <p:cNvSpPr/>
          <p:nvPr userDrawn="1"/>
        </p:nvSpPr>
        <p:spPr>
          <a:xfrm>
            <a:off x="819150" y="742950"/>
            <a:ext cx="4305300" cy="5314950"/>
          </a:xfrm>
          <a:custGeom>
            <a:avLst/>
            <a:gdLst>
              <a:gd name="connsiteX0" fmla="*/ 346117 w 4362450"/>
              <a:gd name="connsiteY0" fmla="*/ 0 h 5314950"/>
              <a:gd name="connsiteX1" fmla="*/ 4016333 w 4362450"/>
              <a:gd name="connsiteY1" fmla="*/ 0 h 5314950"/>
              <a:gd name="connsiteX2" fmla="*/ 4362450 w 4362450"/>
              <a:gd name="connsiteY2" fmla="*/ 346117 h 5314950"/>
              <a:gd name="connsiteX3" fmla="*/ 4362450 w 4362450"/>
              <a:gd name="connsiteY3" fmla="*/ 4968833 h 5314950"/>
              <a:gd name="connsiteX4" fmla="*/ 4016333 w 4362450"/>
              <a:gd name="connsiteY4" fmla="*/ 5314950 h 5314950"/>
              <a:gd name="connsiteX5" fmla="*/ 346117 w 4362450"/>
              <a:gd name="connsiteY5" fmla="*/ 5314950 h 5314950"/>
              <a:gd name="connsiteX6" fmla="*/ 0 w 4362450"/>
              <a:gd name="connsiteY6" fmla="*/ 4968833 h 5314950"/>
              <a:gd name="connsiteX7" fmla="*/ 0 w 4362450"/>
              <a:gd name="connsiteY7" fmla="*/ 346117 h 5314950"/>
              <a:gd name="connsiteX8" fmla="*/ 346117 w 4362450"/>
              <a:gd name="connsiteY8" fmla="*/ 0 h 5314950"/>
              <a:gd name="connsiteX9" fmla="*/ 642619 w 4362450"/>
              <a:gd name="connsiteY9" fmla="*/ 285750 h 5314950"/>
              <a:gd name="connsiteX10" fmla="*/ 352425 w 4362450"/>
              <a:gd name="connsiteY10" fmla="*/ 575944 h 5314950"/>
              <a:gd name="connsiteX11" fmla="*/ 352425 w 4362450"/>
              <a:gd name="connsiteY11" fmla="*/ 3653156 h 5314950"/>
              <a:gd name="connsiteX12" fmla="*/ 642619 w 4362450"/>
              <a:gd name="connsiteY12" fmla="*/ 3943350 h 5314950"/>
              <a:gd name="connsiteX13" fmla="*/ 3719831 w 4362450"/>
              <a:gd name="connsiteY13" fmla="*/ 3943350 h 5314950"/>
              <a:gd name="connsiteX14" fmla="*/ 4010025 w 4362450"/>
              <a:gd name="connsiteY14" fmla="*/ 3653156 h 5314950"/>
              <a:gd name="connsiteX15" fmla="*/ 4010025 w 4362450"/>
              <a:gd name="connsiteY15" fmla="*/ 575944 h 5314950"/>
              <a:gd name="connsiteX16" fmla="*/ 3719831 w 4362450"/>
              <a:gd name="connsiteY16" fmla="*/ 285750 h 5314950"/>
              <a:gd name="connsiteX17" fmla="*/ 642619 w 4362450"/>
              <a:gd name="connsiteY17" fmla="*/ 285750 h 531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62450" h="5314950">
                <a:moveTo>
                  <a:pt x="346117" y="0"/>
                </a:moveTo>
                <a:lnTo>
                  <a:pt x="4016333" y="0"/>
                </a:lnTo>
                <a:cubicBezTo>
                  <a:pt x="4207488" y="0"/>
                  <a:pt x="4362450" y="154962"/>
                  <a:pt x="4362450" y="346117"/>
                </a:cubicBezTo>
                <a:lnTo>
                  <a:pt x="4362450" y="4968833"/>
                </a:lnTo>
                <a:cubicBezTo>
                  <a:pt x="4362450" y="5159988"/>
                  <a:pt x="4207488" y="5314950"/>
                  <a:pt x="4016333" y="5314950"/>
                </a:cubicBezTo>
                <a:lnTo>
                  <a:pt x="346117" y="5314950"/>
                </a:lnTo>
                <a:cubicBezTo>
                  <a:pt x="154962" y="5314950"/>
                  <a:pt x="0" y="5159988"/>
                  <a:pt x="0" y="4968833"/>
                </a:cubicBezTo>
                <a:lnTo>
                  <a:pt x="0" y="346117"/>
                </a:lnTo>
                <a:cubicBezTo>
                  <a:pt x="0" y="154962"/>
                  <a:pt x="154962" y="0"/>
                  <a:pt x="346117" y="0"/>
                </a:cubicBezTo>
                <a:close/>
                <a:moveTo>
                  <a:pt x="642619" y="285750"/>
                </a:moveTo>
                <a:cubicBezTo>
                  <a:pt x="482349" y="285750"/>
                  <a:pt x="352425" y="415674"/>
                  <a:pt x="352425" y="575944"/>
                </a:cubicBezTo>
                <a:lnTo>
                  <a:pt x="352425" y="3653156"/>
                </a:lnTo>
                <a:cubicBezTo>
                  <a:pt x="352425" y="3813426"/>
                  <a:pt x="482349" y="3943350"/>
                  <a:pt x="642619" y="3943350"/>
                </a:cubicBezTo>
                <a:lnTo>
                  <a:pt x="3719831" y="3943350"/>
                </a:lnTo>
                <a:cubicBezTo>
                  <a:pt x="3880101" y="3943350"/>
                  <a:pt x="4010025" y="3813426"/>
                  <a:pt x="4010025" y="3653156"/>
                </a:cubicBezTo>
                <a:lnTo>
                  <a:pt x="4010025" y="575944"/>
                </a:lnTo>
                <a:cubicBezTo>
                  <a:pt x="4010025" y="415674"/>
                  <a:pt x="3880101" y="285750"/>
                  <a:pt x="3719831" y="285750"/>
                </a:cubicBezTo>
                <a:lnTo>
                  <a:pt x="642619" y="285750"/>
                </a:lnTo>
                <a:close/>
              </a:path>
            </a:pathLst>
          </a:custGeom>
          <a:solidFill>
            <a:srgbClr val="C02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914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A00A1EF-7FAE-4044-B8D9-668A0FC08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03898" y="1675285"/>
            <a:ext cx="2454440" cy="2679032"/>
          </a:xfrm>
          <a:custGeom>
            <a:avLst/>
            <a:gdLst>
              <a:gd name="connsiteX0" fmla="*/ 440488 w 2454440"/>
              <a:gd name="connsiteY0" fmla="*/ 0 h 2679032"/>
              <a:gd name="connsiteX1" fmla="*/ 2454440 w 2454440"/>
              <a:gd name="connsiteY1" fmla="*/ 0 h 2679032"/>
              <a:gd name="connsiteX2" fmla="*/ 2454440 w 2454440"/>
              <a:gd name="connsiteY2" fmla="*/ 871602 h 2679032"/>
              <a:gd name="connsiteX3" fmla="*/ 2033679 w 2454440"/>
              <a:gd name="connsiteY3" fmla="*/ 908957 h 2679032"/>
              <a:gd name="connsiteX4" fmla="*/ 2033679 w 2454440"/>
              <a:gd name="connsiteY4" fmla="*/ 1282199 h 2679032"/>
              <a:gd name="connsiteX5" fmla="*/ 1630450 w 2454440"/>
              <a:gd name="connsiteY5" fmla="*/ 1307671 h 2679032"/>
              <a:gd name="connsiteX6" fmla="*/ 1630450 w 2454440"/>
              <a:gd name="connsiteY6" fmla="*/ 1704990 h 2679032"/>
              <a:gd name="connsiteX7" fmla="*/ 1262283 w 2454440"/>
              <a:gd name="connsiteY7" fmla="*/ 1733997 h 2679032"/>
              <a:gd name="connsiteX8" fmla="*/ 1262283 w 2454440"/>
              <a:gd name="connsiteY8" fmla="*/ 2127778 h 2679032"/>
              <a:gd name="connsiteX9" fmla="*/ 631142 w 2454440"/>
              <a:gd name="connsiteY9" fmla="*/ 2192009 h 2679032"/>
              <a:gd name="connsiteX10" fmla="*/ 631142 w 2454440"/>
              <a:gd name="connsiteY10" fmla="*/ 2550568 h 2679032"/>
              <a:gd name="connsiteX11" fmla="*/ 1 w 2454440"/>
              <a:gd name="connsiteY11" fmla="*/ 2679032 h 2679032"/>
              <a:gd name="connsiteX12" fmla="*/ 1 w 2454440"/>
              <a:gd name="connsiteY12" fmla="*/ 2256242 h 2679032"/>
              <a:gd name="connsiteX13" fmla="*/ 1 w 2454440"/>
              <a:gd name="connsiteY13" fmla="*/ 2036712 h 2679032"/>
              <a:gd name="connsiteX14" fmla="*/ 1 w 2454440"/>
              <a:gd name="connsiteY14" fmla="*/ 1833454 h 2679032"/>
              <a:gd name="connsiteX15" fmla="*/ 1 w 2454440"/>
              <a:gd name="connsiteY15" fmla="*/ 1613921 h 2679032"/>
              <a:gd name="connsiteX16" fmla="*/ 1 w 2454440"/>
              <a:gd name="connsiteY16" fmla="*/ 1410663 h 2679032"/>
              <a:gd name="connsiteX17" fmla="*/ 0 w 2454440"/>
              <a:gd name="connsiteY17" fmla="*/ 1410663 h 2679032"/>
              <a:gd name="connsiteX18" fmla="*/ 0 w 2454440"/>
              <a:gd name="connsiteY18" fmla="*/ 1089504 h 2679032"/>
              <a:gd name="connsiteX19" fmla="*/ 0 w 2454440"/>
              <a:gd name="connsiteY19" fmla="*/ 768343 h 2679032"/>
              <a:gd name="connsiteX20" fmla="*/ 0 w 2454440"/>
              <a:gd name="connsiteY20" fmla="*/ 389191 h 2679032"/>
              <a:gd name="connsiteX21" fmla="*/ 88949 w 2454440"/>
              <a:gd name="connsiteY21" fmla="*/ 352160 h 2679032"/>
              <a:gd name="connsiteX22" fmla="*/ 419245 w 2454440"/>
              <a:gd name="connsiteY22" fmla="*/ 44518 h 267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54440" h="2679032">
                <a:moveTo>
                  <a:pt x="440488" y="0"/>
                </a:moveTo>
                <a:lnTo>
                  <a:pt x="2454440" y="0"/>
                </a:lnTo>
                <a:lnTo>
                  <a:pt x="2454440" y="871602"/>
                </a:lnTo>
                <a:lnTo>
                  <a:pt x="2033679" y="908957"/>
                </a:lnTo>
                <a:lnTo>
                  <a:pt x="2033679" y="1282199"/>
                </a:lnTo>
                <a:lnTo>
                  <a:pt x="1630450" y="1307671"/>
                </a:lnTo>
                <a:lnTo>
                  <a:pt x="1630450" y="1704990"/>
                </a:lnTo>
                <a:lnTo>
                  <a:pt x="1262283" y="1733997"/>
                </a:lnTo>
                <a:lnTo>
                  <a:pt x="1262283" y="2127778"/>
                </a:lnTo>
                <a:lnTo>
                  <a:pt x="631142" y="2192009"/>
                </a:lnTo>
                <a:lnTo>
                  <a:pt x="631142" y="2550568"/>
                </a:lnTo>
                <a:lnTo>
                  <a:pt x="1" y="2679032"/>
                </a:lnTo>
                <a:lnTo>
                  <a:pt x="1" y="2256242"/>
                </a:lnTo>
                <a:lnTo>
                  <a:pt x="1" y="2036712"/>
                </a:lnTo>
                <a:lnTo>
                  <a:pt x="1" y="1833454"/>
                </a:lnTo>
                <a:lnTo>
                  <a:pt x="1" y="1613921"/>
                </a:lnTo>
                <a:lnTo>
                  <a:pt x="1" y="1410663"/>
                </a:lnTo>
                <a:lnTo>
                  <a:pt x="0" y="1410663"/>
                </a:lnTo>
                <a:lnTo>
                  <a:pt x="0" y="1089504"/>
                </a:lnTo>
                <a:lnTo>
                  <a:pt x="0" y="768343"/>
                </a:lnTo>
                <a:lnTo>
                  <a:pt x="0" y="389191"/>
                </a:lnTo>
                <a:lnTo>
                  <a:pt x="88949" y="352160"/>
                </a:lnTo>
                <a:cubicBezTo>
                  <a:pt x="234450" y="276766"/>
                  <a:pt x="350048" y="170000"/>
                  <a:pt x="419245" y="445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38D0707-71B8-469A-A1E7-FCB72E7FCE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40381" y="1675285"/>
            <a:ext cx="2454440" cy="2679032"/>
          </a:xfrm>
          <a:custGeom>
            <a:avLst/>
            <a:gdLst>
              <a:gd name="connsiteX0" fmla="*/ 0 w 2454440"/>
              <a:gd name="connsiteY0" fmla="*/ 0 h 2679032"/>
              <a:gd name="connsiteX1" fmla="*/ 2013952 w 2454440"/>
              <a:gd name="connsiteY1" fmla="*/ 0 h 2679032"/>
              <a:gd name="connsiteX2" fmla="*/ 2035195 w 2454440"/>
              <a:gd name="connsiteY2" fmla="*/ 44518 h 2679032"/>
              <a:gd name="connsiteX3" fmla="*/ 2365491 w 2454440"/>
              <a:gd name="connsiteY3" fmla="*/ 352160 h 2679032"/>
              <a:gd name="connsiteX4" fmla="*/ 2454440 w 2454440"/>
              <a:gd name="connsiteY4" fmla="*/ 389191 h 2679032"/>
              <a:gd name="connsiteX5" fmla="*/ 2454440 w 2454440"/>
              <a:gd name="connsiteY5" fmla="*/ 768343 h 2679032"/>
              <a:gd name="connsiteX6" fmla="*/ 2454440 w 2454440"/>
              <a:gd name="connsiteY6" fmla="*/ 1089504 h 2679032"/>
              <a:gd name="connsiteX7" fmla="*/ 2454440 w 2454440"/>
              <a:gd name="connsiteY7" fmla="*/ 1410663 h 2679032"/>
              <a:gd name="connsiteX8" fmla="*/ 2454439 w 2454440"/>
              <a:gd name="connsiteY8" fmla="*/ 1410663 h 2679032"/>
              <a:gd name="connsiteX9" fmla="*/ 2454439 w 2454440"/>
              <a:gd name="connsiteY9" fmla="*/ 1613921 h 2679032"/>
              <a:gd name="connsiteX10" fmla="*/ 2454439 w 2454440"/>
              <a:gd name="connsiteY10" fmla="*/ 1833454 h 2679032"/>
              <a:gd name="connsiteX11" fmla="*/ 2454439 w 2454440"/>
              <a:gd name="connsiteY11" fmla="*/ 2036712 h 2679032"/>
              <a:gd name="connsiteX12" fmla="*/ 2454439 w 2454440"/>
              <a:gd name="connsiteY12" fmla="*/ 2256242 h 2679032"/>
              <a:gd name="connsiteX13" fmla="*/ 2454439 w 2454440"/>
              <a:gd name="connsiteY13" fmla="*/ 2679032 h 2679032"/>
              <a:gd name="connsiteX14" fmla="*/ 1823298 w 2454440"/>
              <a:gd name="connsiteY14" fmla="*/ 2550568 h 2679032"/>
              <a:gd name="connsiteX15" fmla="*/ 1823298 w 2454440"/>
              <a:gd name="connsiteY15" fmla="*/ 2192009 h 2679032"/>
              <a:gd name="connsiteX16" fmla="*/ 1192157 w 2454440"/>
              <a:gd name="connsiteY16" fmla="*/ 2127778 h 2679032"/>
              <a:gd name="connsiteX17" fmla="*/ 1192157 w 2454440"/>
              <a:gd name="connsiteY17" fmla="*/ 1733997 h 2679032"/>
              <a:gd name="connsiteX18" fmla="*/ 823990 w 2454440"/>
              <a:gd name="connsiteY18" fmla="*/ 1704990 h 2679032"/>
              <a:gd name="connsiteX19" fmla="*/ 823990 w 2454440"/>
              <a:gd name="connsiteY19" fmla="*/ 1307671 h 2679032"/>
              <a:gd name="connsiteX20" fmla="*/ 420761 w 2454440"/>
              <a:gd name="connsiteY20" fmla="*/ 1282199 h 2679032"/>
              <a:gd name="connsiteX21" fmla="*/ 420761 w 2454440"/>
              <a:gd name="connsiteY21" fmla="*/ 908957 h 2679032"/>
              <a:gd name="connsiteX22" fmla="*/ 0 w 2454440"/>
              <a:gd name="connsiteY22" fmla="*/ 871602 h 267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54440" h="2679032">
                <a:moveTo>
                  <a:pt x="0" y="0"/>
                </a:moveTo>
                <a:lnTo>
                  <a:pt x="2013952" y="0"/>
                </a:lnTo>
                <a:lnTo>
                  <a:pt x="2035195" y="44518"/>
                </a:lnTo>
                <a:cubicBezTo>
                  <a:pt x="2104393" y="170000"/>
                  <a:pt x="2219991" y="276766"/>
                  <a:pt x="2365491" y="352160"/>
                </a:cubicBezTo>
                <a:lnTo>
                  <a:pt x="2454440" y="389191"/>
                </a:lnTo>
                <a:lnTo>
                  <a:pt x="2454440" y="768343"/>
                </a:lnTo>
                <a:lnTo>
                  <a:pt x="2454440" y="1089504"/>
                </a:lnTo>
                <a:lnTo>
                  <a:pt x="2454440" y="1410663"/>
                </a:lnTo>
                <a:lnTo>
                  <a:pt x="2454439" y="1410663"/>
                </a:lnTo>
                <a:lnTo>
                  <a:pt x="2454439" y="1613921"/>
                </a:lnTo>
                <a:lnTo>
                  <a:pt x="2454439" y="1833454"/>
                </a:lnTo>
                <a:lnTo>
                  <a:pt x="2454439" y="2036712"/>
                </a:lnTo>
                <a:lnTo>
                  <a:pt x="2454439" y="2256242"/>
                </a:lnTo>
                <a:lnTo>
                  <a:pt x="2454439" y="2679032"/>
                </a:lnTo>
                <a:lnTo>
                  <a:pt x="1823298" y="2550568"/>
                </a:lnTo>
                <a:lnTo>
                  <a:pt x="1823298" y="2192009"/>
                </a:lnTo>
                <a:lnTo>
                  <a:pt x="1192157" y="2127778"/>
                </a:lnTo>
                <a:lnTo>
                  <a:pt x="1192157" y="1733997"/>
                </a:lnTo>
                <a:lnTo>
                  <a:pt x="823990" y="1704990"/>
                </a:lnTo>
                <a:lnTo>
                  <a:pt x="823990" y="1307671"/>
                </a:lnTo>
                <a:lnTo>
                  <a:pt x="420761" y="1282199"/>
                </a:lnTo>
                <a:lnTo>
                  <a:pt x="420761" y="908957"/>
                </a:lnTo>
                <a:lnTo>
                  <a:pt x="0" y="8716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083BFA9-49D4-43A1-BC54-A6E134F31D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76864" y="1675285"/>
            <a:ext cx="2454440" cy="2679032"/>
          </a:xfrm>
          <a:custGeom>
            <a:avLst/>
            <a:gdLst>
              <a:gd name="connsiteX0" fmla="*/ 440488 w 2454440"/>
              <a:gd name="connsiteY0" fmla="*/ 0 h 2679032"/>
              <a:gd name="connsiteX1" fmla="*/ 2454440 w 2454440"/>
              <a:gd name="connsiteY1" fmla="*/ 0 h 2679032"/>
              <a:gd name="connsiteX2" fmla="*/ 2454440 w 2454440"/>
              <a:gd name="connsiteY2" fmla="*/ 871602 h 2679032"/>
              <a:gd name="connsiteX3" fmla="*/ 2033680 w 2454440"/>
              <a:gd name="connsiteY3" fmla="*/ 908957 h 2679032"/>
              <a:gd name="connsiteX4" fmla="*/ 2033680 w 2454440"/>
              <a:gd name="connsiteY4" fmla="*/ 1282199 h 2679032"/>
              <a:gd name="connsiteX5" fmla="*/ 1630450 w 2454440"/>
              <a:gd name="connsiteY5" fmla="*/ 1307671 h 2679032"/>
              <a:gd name="connsiteX6" fmla="*/ 1630450 w 2454440"/>
              <a:gd name="connsiteY6" fmla="*/ 1704990 h 2679032"/>
              <a:gd name="connsiteX7" fmla="*/ 1262283 w 2454440"/>
              <a:gd name="connsiteY7" fmla="*/ 1733997 h 2679032"/>
              <a:gd name="connsiteX8" fmla="*/ 1262283 w 2454440"/>
              <a:gd name="connsiteY8" fmla="*/ 2127778 h 2679032"/>
              <a:gd name="connsiteX9" fmla="*/ 631142 w 2454440"/>
              <a:gd name="connsiteY9" fmla="*/ 2192009 h 2679032"/>
              <a:gd name="connsiteX10" fmla="*/ 631142 w 2454440"/>
              <a:gd name="connsiteY10" fmla="*/ 2550568 h 2679032"/>
              <a:gd name="connsiteX11" fmla="*/ 1 w 2454440"/>
              <a:gd name="connsiteY11" fmla="*/ 2679032 h 2679032"/>
              <a:gd name="connsiteX12" fmla="*/ 1 w 2454440"/>
              <a:gd name="connsiteY12" fmla="*/ 2256242 h 2679032"/>
              <a:gd name="connsiteX13" fmla="*/ 1 w 2454440"/>
              <a:gd name="connsiteY13" fmla="*/ 2036712 h 2679032"/>
              <a:gd name="connsiteX14" fmla="*/ 1 w 2454440"/>
              <a:gd name="connsiteY14" fmla="*/ 1833454 h 2679032"/>
              <a:gd name="connsiteX15" fmla="*/ 1 w 2454440"/>
              <a:gd name="connsiteY15" fmla="*/ 1613921 h 2679032"/>
              <a:gd name="connsiteX16" fmla="*/ 1 w 2454440"/>
              <a:gd name="connsiteY16" fmla="*/ 1410663 h 2679032"/>
              <a:gd name="connsiteX17" fmla="*/ 0 w 2454440"/>
              <a:gd name="connsiteY17" fmla="*/ 1410663 h 2679032"/>
              <a:gd name="connsiteX18" fmla="*/ 0 w 2454440"/>
              <a:gd name="connsiteY18" fmla="*/ 1089504 h 2679032"/>
              <a:gd name="connsiteX19" fmla="*/ 0 w 2454440"/>
              <a:gd name="connsiteY19" fmla="*/ 768343 h 2679032"/>
              <a:gd name="connsiteX20" fmla="*/ 0 w 2454440"/>
              <a:gd name="connsiteY20" fmla="*/ 389191 h 2679032"/>
              <a:gd name="connsiteX21" fmla="*/ 88949 w 2454440"/>
              <a:gd name="connsiteY21" fmla="*/ 352160 h 2679032"/>
              <a:gd name="connsiteX22" fmla="*/ 419245 w 2454440"/>
              <a:gd name="connsiteY22" fmla="*/ 44518 h 267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54440" h="2679032">
                <a:moveTo>
                  <a:pt x="440488" y="0"/>
                </a:moveTo>
                <a:lnTo>
                  <a:pt x="2454440" y="0"/>
                </a:lnTo>
                <a:lnTo>
                  <a:pt x="2454440" y="871602"/>
                </a:lnTo>
                <a:lnTo>
                  <a:pt x="2033680" y="908957"/>
                </a:lnTo>
                <a:lnTo>
                  <a:pt x="2033680" y="1282199"/>
                </a:lnTo>
                <a:lnTo>
                  <a:pt x="1630450" y="1307671"/>
                </a:lnTo>
                <a:lnTo>
                  <a:pt x="1630450" y="1704990"/>
                </a:lnTo>
                <a:lnTo>
                  <a:pt x="1262283" y="1733997"/>
                </a:lnTo>
                <a:lnTo>
                  <a:pt x="1262283" y="2127778"/>
                </a:lnTo>
                <a:lnTo>
                  <a:pt x="631142" y="2192009"/>
                </a:lnTo>
                <a:lnTo>
                  <a:pt x="631142" y="2550568"/>
                </a:lnTo>
                <a:lnTo>
                  <a:pt x="1" y="2679032"/>
                </a:lnTo>
                <a:lnTo>
                  <a:pt x="1" y="2256242"/>
                </a:lnTo>
                <a:lnTo>
                  <a:pt x="1" y="2036712"/>
                </a:lnTo>
                <a:lnTo>
                  <a:pt x="1" y="1833454"/>
                </a:lnTo>
                <a:lnTo>
                  <a:pt x="1" y="1613921"/>
                </a:lnTo>
                <a:lnTo>
                  <a:pt x="1" y="1410663"/>
                </a:lnTo>
                <a:lnTo>
                  <a:pt x="0" y="1410663"/>
                </a:lnTo>
                <a:lnTo>
                  <a:pt x="0" y="1089504"/>
                </a:lnTo>
                <a:lnTo>
                  <a:pt x="0" y="768343"/>
                </a:lnTo>
                <a:lnTo>
                  <a:pt x="0" y="389191"/>
                </a:lnTo>
                <a:lnTo>
                  <a:pt x="88949" y="352160"/>
                </a:lnTo>
                <a:cubicBezTo>
                  <a:pt x="234450" y="276766"/>
                  <a:pt x="350048" y="170000"/>
                  <a:pt x="419245" y="4451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9A409DD-225D-4BCD-9B7D-29756F94F7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3347" y="1675285"/>
            <a:ext cx="2454440" cy="2679032"/>
          </a:xfrm>
          <a:custGeom>
            <a:avLst/>
            <a:gdLst>
              <a:gd name="connsiteX0" fmla="*/ 0 w 2454440"/>
              <a:gd name="connsiteY0" fmla="*/ 0 h 2679032"/>
              <a:gd name="connsiteX1" fmla="*/ 2013952 w 2454440"/>
              <a:gd name="connsiteY1" fmla="*/ 0 h 2679032"/>
              <a:gd name="connsiteX2" fmla="*/ 2035195 w 2454440"/>
              <a:gd name="connsiteY2" fmla="*/ 44518 h 2679032"/>
              <a:gd name="connsiteX3" fmla="*/ 2365491 w 2454440"/>
              <a:gd name="connsiteY3" fmla="*/ 352160 h 2679032"/>
              <a:gd name="connsiteX4" fmla="*/ 2454440 w 2454440"/>
              <a:gd name="connsiteY4" fmla="*/ 389191 h 2679032"/>
              <a:gd name="connsiteX5" fmla="*/ 2454440 w 2454440"/>
              <a:gd name="connsiteY5" fmla="*/ 768343 h 2679032"/>
              <a:gd name="connsiteX6" fmla="*/ 2454440 w 2454440"/>
              <a:gd name="connsiteY6" fmla="*/ 1089504 h 2679032"/>
              <a:gd name="connsiteX7" fmla="*/ 2454440 w 2454440"/>
              <a:gd name="connsiteY7" fmla="*/ 1410663 h 2679032"/>
              <a:gd name="connsiteX8" fmla="*/ 2454439 w 2454440"/>
              <a:gd name="connsiteY8" fmla="*/ 1410663 h 2679032"/>
              <a:gd name="connsiteX9" fmla="*/ 2454439 w 2454440"/>
              <a:gd name="connsiteY9" fmla="*/ 1613921 h 2679032"/>
              <a:gd name="connsiteX10" fmla="*/ 2454439 w 2454440"/>
              <a:gd name="connsiteY10" fmla="*/ 1833454 h 2679032"/>
              <a:gd name="connsiteX11" fmla="*/ 2454439 w 2454440"/>
              <a:gd name="connsiteY11" fmla="*/ 2036712 h 2679032"/>
              <a:gd name="connsiteX12" fmla="*/ 2454439 w 2454440"/>
              <a:gd name="connsiteY12" fmla="*/ 2256242 h 2679032"/>
              <a:gd name="connsiteX13" fmla="*/ 2454439 w 2454440"/>
              <a:gd name="connsiteY13" fmla="*/ 2679032 h 2679032"/>
              <a:gd name="connsiteX14" fmla="*/ 1823298 w 2454440"/>
              <a:gd name="connsiteY14" fmla="*/ 2550568 h 2679032"/>
              <a:gd name="connsiteX15" fmla="*/ 1823298 w 2454440"/>
              <a:gd name="connsiteY15" fmla="*/ 2192009 h 2679032"/>
              <a:gd name="connsiteX16" fmla="*/ 1192157 w 2454440"/>
              <a:gd name="connsiteY16" fmla="*/ 2127778 h 2679032"/>
              <a:gd name="connsiteX17" fmla="*/ 1192157 w 2454440"/>
              <a:gd name="connsiteY17" fmla="*/ 1733997 h 2679032"/>
              <a:gd name="connsiteX18" fmla="*/ 823990 w 2454440"/>
              <a:gd name="connsiteY18" fmla="*/ 1704990 h 2679032"/>
              <a:gd name="connsiteX19" fmla="*/ 823990 w 2454440"/>
              <a:gd name="connsiteY19" fmla="*/ 1307671 h 2679032"/>
              <a:gd name="connsiteX20" fmla="*/ 420761 w 2454440"/>
              <a:gd name="connsiteY20" fmla="*/ 1282199 h 2679032"/>
              <a:gd name="connsiteX21" fmla="*/ 420761 w 2454440"/>
              <a:gd name="connsiteY21" fmla="*/ 908957 h 2679032"/>
              <a:gd name="connsiteX22" fmla="*/ 0 w 2454440"/>
              <a:gd name="connsiteY22" fmla="*/ 871602 h 267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54440" h="2679032">
                <a:moveTo>
                  <a:pt x="0" y="0"/>
                </a:moveTo>
                <a:lnTo>
                  <a:pt x="2013952" y="0"/>
                </a:lnTo>
                <a:lnTo>
                  <a:pt x="2035195" y="44518"/>
                </a:lnTo>
                <a:cubicBezTo>
                  <a:pt x="2104393" y="170000"/>
                  <a:pt x="2219991" y="276766"/>
                  <a:pt x="2365491" y="352160"/>
                </a:cubicBezTo>
                <a:lnTo>
                  <a:pt x="2454440" y="389191"/>
                </a:lnTo>
                <a:lnTo>
                  <a:pt x="2454440" y="768343"/>
                </a:lnTo>
                <a:lnTo>
                  <a:pt x="2454440" y="1089504"/>
                </a:lnTo>
                <a:lnTo>
                  <a:pt x="2454440" y="1410663"/>
                </a:lnTo>
                <a:lnTo>
                  <a:pt x="2454439" y="1410663"/>
                </a:lnTo>
                <a:lnTo>
                  <a:pt x="2454439" y="1613921"/>
                </a:lnTo>
                <a:lnTo>
                  <a:pt x="2454439" y="1833454"/>
                </a:lnTo>
                <a:lnTo>
                  <a:pt x="2454439" y="2036712"/>
                </a:lnTo>
                <a:lnTo>
                  <a:pt x="2454439" y="2256242"/>
                </a:lnTo>
                <a:lnTo>
                  <a:pt x="2454439" y="2679032"/>
                </a:lnTo>
                <a:lnTo>
                  <a:pt x="1823298" y="2550568"/>
                </a:lnTo>
                <a:lnTo>
                  <a:pt x="1823298" y="2192009"/>
                </a:lnTo>
                <a:lnTo>
                  <a:pt x="1192157" y="2127778"/>
                </a:lnTo>
                <a:lnTo>
                  <a:pt x="1192157" y="1733997"/>
                </a:lnTo>
                <a:lnTo>
                  <a:pt x="823990" y="1704990"/>
                </a:lnTo>
                <a:lnTo>
                  <a:pt x="823990" y="1307671"/>
                </a:lnTo>
                <a:lnTo>
                  <a:pt x="420761" y="1282199"/>
                </a:lnTo>
                <a:lnTo>
                  <a:pt x="420761" y="908957"/>
                </a:lnTo>
                <a:lnTo>
                  <a:pt x="0" y="8716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83D6DD73-5BC6-4BFC-BDBA-4386C6754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E5B16-E558-406B-B4EE-6CDA487398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3347" y="4653617"/>
            <a:ext cx="2454440" cy="1668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D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94C58C7-7530-43FD-9EA2-1E26020285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76864" y="4685961"/>
            <a:ext cx="2454440" cy="1668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D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85CDB08-6DD5-4563-B8B2-C1FF356F8F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0381" y="4685961"/>
            <a:ext cx="2454440" cy="1668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D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8B20D10-CA16-4868-B82F-1FD54F3D8A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03898" y="4685961"/>
            <a:ext cx="2454440" cy="16683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0238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8" grpId="0"/>
      <p:bldP spid="25" grpId="0"/>
      <p:bldP spid="22" grpId="0"/>
      <p:bldP spid="32" grpId="0"/>
      <p:bldP spid="3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738E816-C673-4F1D-9AEC-F418D145E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1776" y="575018"/>
            <a:ext cx="5006731" cy="5435715"/>
          </a:xfrm>
          <a:custGeom>
            <a:avLst/>
            <a:gdLst>
              <a:gd name="connsiteX0" fmla="*/ 2602233 w 5006731"/>
              <a:gd name="connsiteY0" fmla="*/ 3223409 h 5435715"/>
              <a:gd name="connsiteX1" fmla="*/ 2464719 w 5006731"/>
              <a:gd name="connsiteY1" fmla="*/ 3251798 h 5435715"/>
              <a:gd name="connsiteX2" fmla="*/ 2441195 w 5006731"/>
              <a:gd name="connsiteY2" fmla="*/ 3257658 h 5435715"/>
              <a:gd name="connsiteX3" fmla="*/ 2425625 w 5006731"/>
              <a:gd name="connsiteY3" fmla="*/ 3288841 h 5435715"/>
              <a:gd name="connsiteX4" fmla="*/ 2422327 w 5006731"/>
              <a:gd name="connsiteY4" fmla="*/ 3293952 h 5435715"/>
              <a:gd name="connsiteX5" fmla="*/ 2432075 w 5006731"/>
              <a:gd name="connsiteY5" fmla="*/ 3291492 h 5435715"/>
              <a:gd name="connsiteX6" fmla="*/ 2476037 w 5006731"/>
              <a:gd name="connsiteY6" fmla="*/ 3280623 h 5435715"/>
              <a:gd name="connsiteX7" fmla="*/ 2526517 w 5006731"/>
              <a:gd name="connsiteY7" fmla="*/ 3242480 h 5435715"/>
              <a:gd name="connsiteX8" fmla="*/ 2602233 w 5006731"/>
              <a:gd name="connsiteY8" fmla="*/ 3223409 h 5435715"/>
              <a:gd name="connsiteX9" fmla="*/ 3109399 w 5006731"/>
              <a:gd name="connsiteY9" fmla="*/ 1546013 h 5435715"/>
              <a:gd name="connsiteX10" fmla="*/ 3096291 w 5006731"/>
              <a:gd name="connsiteY10" fmla="*/ 1553252 h 5435715"/>
              <a:gd name="connsiteX11" fmla="*/ 3030047 w 5006731"/>
              <a:gd name="connsiteY11" fmla="*/ 1589829 h 5435715"/>
              <a:gd name="connsiteX12" fmla="*/ 2915315 w 5006731"/>
              <a:gd name="connsiteY12" fmla="*/ 1631813 h 5435715"/>
              <a:gd name="connsiteX13" fmla="*/ 2798847 w 5006731"/>
              <a:gd name="connsiteY13" fmla="*/ 1705836 h 5435715"/>
              <a:gd name="connsiteX14" fmla="*/ 2534743 w 5006731"/>
              <a:gd name="connsiteY14" fmla="*/ 1836126 h 5435715"/>
              <a:gd name="connsiteX15" fmla="*/ 2287525 w 5006731"/>
              <a:gd name="connsiteY15" fmla="*/ 1951264 h 5435715"/>
              <a:gd name="connsiteX16" fmla="*/ 2236867 w 5006731"/>
              <a:gd name="connsiteY16" fmla="*/ 1996719 h 5435715"/>
              <a:gd name="connsiteX17" fmla="*/ 2154171 w 5006731"/>
              <a:gd name="connsiteY17" fmla="*/ 2040438 h 5435715"/>
              <a:gd name="connsiteX18" fmla="*/ 2090065 w 5006731"/>
              <a:gd name="connsiteY18" fmla="*/ 2083307 h 5435715"/>
              <a:gd name="connsiteX19" fmla="*/ 2096825 w 5006731"/>
              <a:gd name="connsiteY19" fmla="*/ 2084178 h 5435715"/>
              <a:gd name="connsiteX20" fmla="*/ 2252257 w 5006731"/>
              <a:gd name="connsiteY20" fmla="*/ 2009190 h 5435715"/>
              <a:gd name="connsiteX21" fmla="*/ 2317199 w 5006731"/>
              <a:gd name="connsiteY21" fmla="*/ 1996641 h 5435715"/>
              <a:gd name="connsiteX22" fmla="*/ 2450553 w 5006731"/>
              <a:gd name="connsiteY22" fmla="*/ 1907468 h 5435715"/>
              <a:gd name="connsiteX23" fmla="*/ 2499477 w 5006731"/>
              <a:gd name="connsiteY23" fmla="*/ 1894051 h 5435715"/>
              <a:gd name="connsiteX24" fmla="*/ 2478253 w 5006731"/>
              <a:gd name="connsiteY24" fmla="*/ 1989295 h 5435715"/>
              <a:gd name="connsiteX25" fmla="*/ 2627625 w 5006731"/>
              <a:gd name="connsiteY25" fmla="*/ 1900990 h 5435715"/>
              <a:gd name="connsiteX26" fmla="*/ 2744959 w 5006731"/>
              <a:gd name="connsiteY26" fmla="*/ 1810949 h 5435715"/>
              <a:gd name="connsiteX27" fmla="*/ 2811637 w 5006731"/>
              <a:gd name="connsiteY27" fmla="*/ 1766363 h 5435715"/>
              <a:gd name="connsiteX28" fmla="*/ 2909483 w 5006731"/>
              <a:gd name="connsiteY28" fmla="*/ 1739530 h 5435715"/>
              <a:gd name="connsiteX29" fmla="*/ 2959273 w 5006731"/>
              <a:gd name="connsiteY29" fmla="*/ 1710093 h 5435715"/>
              <a:gd name="connsiteX30" fmla="*/ 3042835 w 5006731"/>
              <a:gd name="connsiteY30" fmla="*/ 1650356 h 5435715"/>
              <a:gd name="connsiteX31" fmla="*/ 3008197 w 5006731"/>
              <a:gd name="connsiteY31" fmla="*/ 1696677 h 5435715"/>
              <a:gd name="connsiteX32" fmla="*/ 3021613 w 5006731"/>
              <a:gd name="connsiteY32" fmla="*/ 1745601 h 5435715"/>
              <a:gd name="connsiteX33" fmla="*/ 3203021 w 5006731"/>
              <a:gd name="connsiteY33" fmla="*/ 1659029 h 5435715"/>
              <a:gd name="connsiteX34" fmla="*/ 3237661 w 5006731"/>
              <a:gd name="connsiteY34" fmla="*/ 1612708 h 5435715"/>
              <a:gd name="connsiteX35" fmla="*/ 3208225 w 5006731"/>
              <a:gd name="connsiteY35" fmla="*/ 1562917 h 5435715"/>
              <a:gd name="connsiteX36" fmla="*/ 3124663 w 5006731"/>
              <a:gd name="connsiteY36" fmla="*/ 1622656 h 5435715"/>
              <a:gd name="connsiteX37" fmla="*/ 3042835 w 5006731"/>
              <a:gd name="connsiteY37" fmla="*/ 1650356 h 5435715"/>
              <a:gd name="connsiteX38" fmla="*/ 3091015 w 5006731"/>
              <a:gd name="connsiteY38" fmla="*/ 1568179 h 5435715"/>
              <a:gd name="connsiteX39" fmla="*/ 2152193 w 5006731"/>
              <a:gd name="connsiteY39" fmla="*/ 0 h 5435715"/>
              <a:gd name="connsiteX40" fmla="*/ 2165609 w 5006731"/>
              <a:gd name="connsiteY40" fmla="*/ 48923 h 5435715"/>
              <a:gd name="connsiteX41" fmla="*/ 2146121 w 5006731"/>
              <a:gd name="connsiteY41" fmla="*/ 112130 h 5435715"/>
              <a:gd name="connsiteX42" fmla="*/ 2176425 w 5006731"/>
              <a:gd name="connsiteY42" fmla="*/ 145902 h 5435715"/>
              <a:gd name="connsiteX43" fmla="*/ 2290289 w 5006731"/>
              <a:gd name="connsiteY43" fmla="*/ 119936 h 5435715"/>
              <a:gd name="connsiteX44" fmla="*/ 2340079 w 5006731"/>
              <a:gd name="connsiteY44" fmla="*/ 90500 h 5435715"/>
              <a:gd name="connsiteX45" fmla="*/ 2502001 w 5006731"/>
              <a:gd name="connsiteY45" fmla="*/ 67137 h 5435715"/>
              <a:gd name="connsiteX46" fmla="*/ 2566943 w 5006731"/>
              <a:gd name="connsiteY46" fmla="*/ 54588 h 5435715"/>
              <a:gd name="connsiteX47" fmla="*/ 2615867 w 5006731"/>
              <a:gd name="connsiteY47" fmla="*/ 41171 h 5435715"/>
              <a:gd name="connsiteX48" fmla="*/ 2712845 w 5006731"/>
              <a:gd name="connsiteY48" fmla="*/ 30356 h 5435715"/>
              <a:gd name="connsiteX49" fmla="*/ 2742281 w 5006731"/>
              <a:gd name="connsiteY49" fmla="*/ 80147 h 5435715"/>
              <a:gd name="connsiteX50" fmla="*/ 2672135 w 5006731"/>
              <a:gd name="connsiteY50" fmla="*/ 188808 h 5435715"/>
              <a:gd name="connsiteX51" fmla="*/ 2732741 w 5006731"/>
              <a:gd name="connsiteY51" fmla="*/ 256352 h 5435715"/>
              <a:gd name="connsiteX52" fmla="*/ 2831453 w 5006731"/>
              <a:gd name="connsiteY52" fmla="*/ 213500 h 5435715"/>
              <a:gd name="connsiteX53" fmla="*/ 2912415 w 5006731"/>
              <a:gd name="connsiteY53" fmla="*/ 201818 h 5435715"/>
              <a:gd name="connsiteX54" fmla="*/ 2977355 w 5006731"/>
              <a:gd name="connsiteY54" fmla="*/ 189269 h 5435715"/>
              <a:gd name="connsiteX55" fmla="*/ 3027147 w 5006731"/>
              <a:gd name="connsiteY55" fmla="*/ 159833 h 5435715"/>
              <a:gd name="connsiteX56" fmla="*/ 3189067 w 5006731"/>
              <a:gd name="connsiteY56" fmla="*/ 136469 h 5435715"/>
              <a:gd name="connsiteX57" fmla="*/ 3237991 w 5006731"/>
              <a:gd name="connsiteY57" fmla="*/ 123053 h 5435715"/>
              <a:gd name="connsiteX58" fmla="*/ 3267427 w 5006731"/>
              <a:gd name="connsiteY58" fmla="*/ 172843 h 5435715"/>
              <a:gd name="connsiteX59" fmla="*/ 3247939 w 5006731"/>
              <a:gd name="connsiteY59" fmla="*/ 236051 h 5435715"/>
              <a:gd name="connsiteX60" fmla="*/ 3210697 w 5006731"/>
              <a:gd name="connsiteY60" fmla="*/ 330428 h 5435715"/>
              <a:gd name="connsiteX61" fmla="*/ 3289055 w 5006731"/>
              <a:gd name="connsiteY61" fmla="*/ 366802 h 5435715"/>
              <a:gd name="connsiteX62" fmla="*/ 3469597 w 5006731"/>
              <a:gd name="connsiteY62" fmla="*/ 296249 h 5435715"/>
              <a:gd name="connsiteX63" fmla="*/ 3534539 w 5006731"/>
              <a:gd name="connsiteY63" fmla="*/ 283700 h 5435715"/>
              <a:gd name="connsiteX64" fmla="*/ 3633253 w 5006731"/>
              <a:gd name="connsiteY64" fmla="*/ 240848 h 5435715"/>
              <a:gd name="connsiteX65" fmla="*/ 3714213 w 5006731"/>
              <a:gd name="connsiteY65" fmla="*/ 229166 h 5435715"/>
              <a:gd name="connsiteX66" fmla="*/ 3763137 w 5006731"/>
              <a:gd name="connsiteY66" fmla="*/ 215750 h 5435715"/>
              <a:gd name="connsiteX67" fmla="*/ 3796909 w 5006731"/>
              <a:gd name="connsiteY67" fmla="*/ 185446 h 5435715"/>
              <a:gd name="connsiteX68" fmla="*/ 3861851 w 5006731"/>
              <a:gd name="connsiteY68" fmla="*/ 172897 h 5435715"/>
              <a:gd name="connsiteX69" fmla="*/ 4103865 w 5006731"/>
              <a:gd name="connsiteY69" fmla="*/ 153870 h 5435715"/>
              <a:gd name="connsiteX70" fmla="*/ 4151053 w 5006731"/>
              <a:gd name="connsiteY70" fmla="*/ 172491 h 5435715"/>
              <a:gd name="connsiteX71" fmla="*/ 4031985 w 5006731"/>
              <a:gd name="connsiteY71" fmla="*/ 294568 h 5435715"/>
              <a:gd name="connsiteX72" fmla="*/ 3979591 w 5006731"/>
              <a:gd name="connsiteY72" fmla="*/ 372060 h 5435715"/>
              <a:gd name="connsiteX73" fmla="*/ 3861389 w 5006731"/>
              <a:gd name="connsiteY73" fmla="*/ 478119 h 5435715"/>
              <a:gd name="connsiteX74" fmla="*/ 3810733 w 5006731"/>
              <a:gd name="connsiteY74" fmla="*/ 523573 h 5435715"/>
              <a:gd name="connsiteX75" fmla="*/ 3740585 w 5006731"/>
              <a:gd name="connsiteY75" fmla="*/ 632234 h 5435715"/>
              <a:gd name="connsiteX76" fmla="*/ 3704215 w 5006731"/>
              <a:gd name="connsiteY76" fmla="*/ 666867 h 5435715"/>
              <a:gd name="connsiteX77" fmla="*/ 3709791 w 5006731"/>
              <a:gd name="connsiteY77" fmla="*/ 658049 h 5435715"/>
              <a:gd name="connsiteX78" fmla="*/ 3714135 w 5006731"/>
              <a:gd name="connsiteY78" fmla="*/ 652093 h 5435715"/>
              <a:gd name="connsiteX79" fmla="*/ 3709807 w 5006731"/>
              <a:gd name="connsiteY79" fmla="*/ 658026 h 5435715"/>
              <a:gd name="connsiteX80" fmla="*/ 3709791 w 5006731"/>
              <a:gd name="connsiteY80" fmla="*/ 658049 h 5435715"/>
              <a:gd name="connsiteX81" fmla="*/ 3701727 w 5006731"/>
              <a:gd name="connsiteY81" fmla="*/ 669111 h 5435715"/>
              <a:gd name="connsiteX82" fmla="*/ 3672175 w 5006731"/>
              <a:gd name="connsiteY82" fmla="*/ 708858 h 5435715"/>
              <a:gd name="connsiteX83" fmla="*/ 3943625 w 5006731"/>
              <a:gd name="connsiteY83" fmla="*/ 739621 h 5435715"/>
              <a:gd name="connsiteX84" fmla="*/ 3923269 w 5006731"/>
              <a:gd name="connsiteY84" fmla="*/ 818847 h 5435715"/>
              <a:gd name="connsiteX85" fmla="*/ 3770429 w 5006731"/>
              <a:gd name="connsiteY85" fmla="*/ 971228 h 5435715"/>
              <a:gd name="connsiteX86" fmla="*/ 3653093 w 5006731"/>
              <a:gd name="connsiteY86" fmla="*/ 1061268 h 5435715"/>
              <a:gd name="connsiteX87" fmla="*/ 3586417 w 5006731"/>
              <a:gd name="connsiteY87" fmla="*/ 1105854 h 5435715"/>
              <a:gd name="connsiteX88" fmla="*/ 3536627 w 5006731"/>
              <a:gd name="connsiteY88" fmla="*/ 1135290 h 5435715"/>
              <a:gd name="connsiteX89" fmla="*/ 3469951 w 5006731"/>
              <a:gd name="connsiteY89" fmla="*/ 1179876 h 5435715"/>
              <a:gd name="connsiteX90" fmla="*/ 3421027 w 5006731"/>
              <a:gd name="connsiteY90" fmla="*/ 1193293 h 5435715"/>
              <a:gd name="connsiteX91" fmla="*/ 3336597 w 5006731"/>
              <a:gd name="connsiteY91" fmla="*/ 1269050 h 5435715"/>
              <a:gd name="connsiteX92" fmla="*/ 3416689 w 5006731"/>
              <a:gd name="connsiteY92" fmla="*/ 1273386 h 5435715"/>
              <a:gd name="connsiteX93" fmla="*/ 3444279 w 5006731"/>
              <a:gd name="connsiteY93" fmla="*/ 1261410 h 5435715"/>
              <a:gd name="connsiteX94" fmla="*/ 3466719 w 5006731"/>
              <a:gd name="connsiteY94" fmla="*/ 1239536 h 5435715"/>
              <a:gd name="connsiteX95" fmla="*/ 3501359 w 5006731"/>
              <a:gd name="connsiteY95" fmla="*/ 1193215 h 5435715"/>
              <a:gd name="connsiteX96" fmla="*/ 3567167 w 5006731"/>
              <a:gd name="connsiteY96" fmla="*/ 1164647 h 5435715"/>
              <a:gd name="connsiteX97" fmla="*/ 3648129 w 5006731"/>
              <a:gd name="connsiteY97" fmla="*/ 1152965 h 5435715"/>
              <a:gd name="connsiteX98" fmla="*/ 3606551 w 5006731"/>
              <a:gd name="connsiteY98" fmla="*/ 1327436 h 5435715"/>
              <a:gd name="connsiteX99" fmla="*/ 3724753 w 5006731"/>
              <a:gd name="connsiteY99" fmla="*/ 1221376 h 5435715"/>
              <a:gd name="connsiteX100" fmla="*/ 3774543 w 5006731"/>
              <a:gd name="connsiteY100" fmla="*/ 1191941 h 5435715"/>
              <a:gd name="connsiteX101" fmla="*/ 3826069 w 5006731"/>
              <a:gd name="connsiteY101" fmla="*/ 1130468 h 5435715"/>
              <a:gd name="connsiteX102" fmla="*/ 3875859 w 5006731"/>
              <a:gd name="connsiteY102" fmla="*/ 1101033 h 5435715"/>
              <a:gd name="connsiteX103" fmla="*/ 3961157 w 5006731"/>
              <a:gd name="connsiteY103" fmla="*/ 1009257 h 5435715"/>
              <a:gd name="connsiteX104" fmla="*/ 4010947 w 5006731"/>
              <a:gd name="connsiteY104" fmla="*/ 979822 h 5435715"/>
              <a:gd name="connsiteX105" fmla="*/ 4095377 w 5006731"/>
              <a:gd name="connsiteY105" fmla="*/ 904066 h 5435715"/>
              <a:gd name="connsiteX106" fmla="*/ 4178939 w 5006731"/>
              <a:gd name="connsiteY106" fmla="*/ 844328 h 5435715"/>
              <a:gd name="connsiteX107" fmla="*/ 4157717 w 5006731"/>
              <a:gd name="connsiteY107" fmla="*/ 939573 h 5435715"/>
              <a:gd name="connsiteX108" fmla="*/ 4171133 w 5006731"/>
              <a:gd name="connsiteY108" fmla="*/ 988496 h 5435715"/>
              <a:gd name="connsiteX109" fmla="*/ 4303619 w 5006731"/>
              <a:gd name="connsiteY109" fmla="*/ 915342 h 5435715"/>
              <a:gd name="connsiteX110" fmla="*/ 4352541 w 5006731"/>
              <a:gd name="connsiteY110" fmla="*/ 901925 h 5435715"/>
              <a:gd name="connsiteX111" fmla="*/ 4431769 w 5006731"/>
              <a:gd name="connsiteY111" fmla="*/ 922280 h 5435715"/>
              <a:gd name="connsiteX112" fmla="*/ 4396261 w 5006731"/>
              <a:gd name="connsiteY112" fmla="*/ 984620 h 5435715"/>
              <a:gd name="connsiteX113" fmla="*/ 4276325 w 5006731"/>
              <a:gd name="connsiteY113" fmla="*/ 1122716 h 5435715"/>
              <a:gd name="connsiteX114" fmla="*/ 4240819 w 5006731"/>
              <a:gd name="connsiteY114" fmla="*/ 1185057 h 5435715"/>
              <a:gd name="connsiteX115" fmla="*/ 4170673 w 5006731"/>
              <a:gd name="connsiteY115" fmla="*/ 1293717 h 5435715"/>
              <a:gd name="connsiteX116" fmla="*/ 4152051 w 5006731"/>
              <a:gd name="connsiteY116" fmla="*/ 1340906 h 5435715"/>
              <a:gd name="connsiteX117" fmla="*/ 4249031 w 5006731"/>
              <a:gd name="connsiteY117" fmla="*/ 1330091 h 5435715"/>
              <a:gd name="connsiteX118" fmla="*/ 4412687 w 5006731"/>
              <a:gd name="connsiteY118" fmla="*/ 1274690 h 5435715"/>
              <a:gd name="connsiteX119" fmla="*/ 4461609 w 5006731"/>
              <a:gd name="connsiteY119" fmla="*/ 1261273 h 5435715"/>
              <a:gd name="connsiteX120" fmla="*/ 4392331 w 5006731"/>
              <a:gd name="connsiteY120" fmla="*/ 1353916 h 5435715"/>
              <a:gd name="connsiteX121" fmla="*/ 4357693 w 5006731"/>
              <a:gd name="connsiteY121" fmla="*/ 1400237 h 5435715"/>
              <a:gd name="connsiteX122" fmla="*/ 4239491 w 5006731"/>
              <a:gd name="connsiteY122" fmla="*/ 1506297 h 5435715"/>
              <a:gd name="connsiteX123" fmla="*/ 4171079 w 5006731"/>
              <a:gd name="connsiteY123" fmla="*/ 1582920 h 5435715"/>
              <a:gd name="connsiteX124" fmla="*/ 4152459 w 5006731"/>
              <a:gd name="connsiteY124" fmla="*/ 1630108 h 5435715"/>
              <a:gd name="connsiteX125" fmla="*/ 4068029 w 5006731"/>
              <a:gd name="connsiteY125" fmla="*/ 1705865 h 5435715"/>
              <a:gd name="connsiteX126" fmla="*/ 4197913 w 5006731"/>
              <a:gd name="connsiteY126" fmla="*/ 1680767 h 5435715"/>
              <a:gd name="connsiteX127" fmla="*/ 4328663 w 5006731"/>
              <a:gd name="connsiteY127" fmla="*/ 1639649 h 5435715"/>
              <a:gd name="connsiteX128" fmla="*/ 4423907 w 5006731"/>
              <a:gd name="connsiteY128" fmla="*/ 1660873 h 5435715"/>
              <a:gd name="connsiteX129" fmla="*/ 4368913 w 5006731"/>
              <a:gd name="connsiteY129" fmla="*/ 1786419 h 5435715"/>
              <a:gd name="connsiteX130" fmla="*/ 4234693 w 5006731"/>
              <a:gd name="connsiteY130" fmla="*/ 1891611 h 5435715"/>
              <a:gd name="connsiteX131" fmla="*/ 4184903 w 5006731"/>
              <a:gd name="connsiteY131" fmla="*/ 1921046 h 5435715"/>
              <a:gd name="connsiteX132" fmla="*/ 4151129 w 5006731"/>
              <a:gd name="connsiteY132" fmla="*/ 1951349 h 5435715"/>
              <a:gd name="connsiteX133" fmla="*/ 4035531 w 5006731"/>
              <a:gd name="connsiteY133" fmla="*/ 2009352 h 5435715"/>
              <a:gd name="connsiteX134" fmla="*/ 3986607 w 5006731"/>
              <a:gd name="connsiteY134" fmla="*/ 2022769 h 5435715"/>
              <a:gd name="connsiteX135" fmla="*/ 3936817 w 5006731"/>
              <a:gd name="connsiteY135" fmla="*/ 2052204 h 5435715"/>
              <a:gd name="connsiteX136" fmla="*/ 3871007 w 5006731"/>
              <a:gd name="connsiteY136" fmla="*/ 2080773 h 5435715"/>
              <a:gd name="connsiteX137" fmla="*/ 3720769 w 5006731"/>
              <a:gd name="connsiteY137" fmla="*/ 2185096 h 5435715"/>
              <a:gd name="connsiteX138" fmla="*/ 3686995 w 5006731"/>
              <a:gd name="connsiteY138" fmla="*/ 2215399 h 5435715"/>
              <a:gd name="connsiteX139" fmla="*/ 3621187 w 5006731"/>
              <a:gd name="connsiteY139" fmla="*/ 2243967 h 5435715"/>
              <a:gd name="connsiteX140" fmla="*/ 3570529 w 5006731"/>
              <a:gd name="connsiteY140" fmla="*/ 2289421 h 5435715"/>
              <a:gd name="connsiteX141" fmla="*/ 3437177 w 5006731"/>
              <a:gd name="connsiteY141" fmla="*/ 2378595 h 5435715"/>
              <a:gd name="connsiteX142" fmla="*/ 3385651 w 5006731"/>
              <a:gd name="connsiteY142" fmla="*/ 2440067 h 5435715"/>
              <a:gd name="connsiteX143" fmla="*/ 3270051 w 5006731"/>
              <a:gd name="connsiteY143" fmla="*/ 2498070 h 5435715"/>
              <a:gd name="connsiteX144" fmla="*/ 3168735 w 5006731"/>
              <a:gd name="connsiteY144" fmla="*/ 2588978 h 5435715"/>
              <a:gd name="connsiteX145" fmla="*/ 3117211 w 5006731"/>
              <a:gd name="connsiteY145" fmla="*/ 2650451 h 5435715"/>
              <a:gd name="connsiteX146" fmla="*/ 3098359 w 5006731"/>
              <a:gd name="connsiteY146" fmla="*/ 2669315 h 5435715"/>
              <a:gd name="connsiteX147" fmla="*/ 3118571 w 5006731"/>
              <a:gd name="connsiteY147" fmla="*/ 2659608 h 5435715"/>
              <a:gd name="connsiteX148" fmla="*/ 3182725 w 5006731"/>
              <a:gd name="connsiteY148" fmla="*/ 2632188 h 5435715"/>
              <a:gd name="connsiteX149" fmla="*/ 3384637 w 5006731"/>
              <a:gd name="connsiteY149" fmla="*/ 2517760 h 5435715"/>
              <a:gd name="connsiteX150" fmla="*/ 3460355 w 5006731"/>
              <a:gd name="connsiteY150" fmla="*/ 2479617 h 5435715"/>
              <a:gd name="connsiteX151" fmla="*/ 3561309 w 5006731"/>
              <a:gd name="connsiteY151" fmla="*/ 2422401 h 5435715"/>
              <a:gd name="connsiteX152" fmla="*/ 3662265 w 5006731"/>
              <a:gd name="connsiteY152" fmla="*/ 2384258 h 5435715"/>
              <a:gd name="connsiteX153" fmla="*/ 3788459 w 5006731"/>
              <a:gd name="connsiteY153" fmla="*/ 2327043 h 5435715"/>
              <a:gd name="connsiteX154" fmla="*/ 4015609 w 5006731"/>
              <a:gd name="connsiteY154" fmla="*/ 2212613 h 5435715"/>
              <a:gd name="connsiteX155" fmla="*/ 4091325 w 5006731"/>
              <a:gd name="connsiteY155" fmla="*/ 2193542 h 5435715"/>
              <a:gd name="connsiteX156" fmla="*/ 4242759 w 5006731"/>
              <a:gd name="connsiteY156" fmla="*/ 2117256 h 5435715"/>
              <a:gd name="connsiteX157" fmla="*/ 4318475 w 5006731"/>
              <a:gd name="connsiteY157" fmla="*/ 2098184 h 5435715"/>
              <a:gd name="connsiteX158" fmla="*/ 4545625 w 5006731"/>
              <a:gd name="connsiteY158" fmla="*/ 2002826 h 5435715"/>
              <a:gd name="connsiteX159" fmla="*/ 4999923 w 5006731"/>
              <a:gd name="connsiteY159" fmla="*/ 1983754 h 5435715"/>
              <a:gd name="connsiteX160" fmla="*/ 4924207 w 5006731"/>
              <a:gd name="connsiteY160" fmla="*/ 2021898 h 5435715"/>
              <a:gd name="connsiteX161" fmla="*/ 4848491 w 5006731"/>
              <a:gd name="connsiteY161" fmla="*/ 2040969 h 5435715"/>
              <a:gd name="connsiteX162" fmla="*/ 4747535 w 5006731"/>
              <a:gd name="connsiteY162" fmla="*/ 2098183 h 5435715"/>
              <a:gd name="connsiteX163" fmla="*/ 4646581 w 5006731"/>
              <a:gd name="connsiteY163" fmla="*/ 2117256 h 5435715"/>
              <a:gd name="connsiteX164" fmla="*/ 4570863 w 5006731"/>
              <a:gd name="connsiteY164" fmla="*/ 2136327 h 5435715"/>
              <a:gd name="connsiteX165" fmla="*/ 4419431 w 5006731"/>
              <a:gd name="connsiteY165" fmla="*/ 2212613 h 5435715"/>
              <a:gd name="connsiteX166" fmla="*/ 4772775 w 5006731"/>
              <a:gd name="connsiteY166" fmla="*/ 2231685 h 5435715"/>
              <a:gd name="connsiteX167" fmla="*/ 4747535 w 5006731"/>
              <a:gd name="connsiteY167" fmla="*/ 2288901 h 5435715"/>
              <a:gd name="connsiteX168" fmla="*/ 4671819 w 5006731"/>
              <a:gd name="connsiteY168" fmla="*/ 2346115 h 5435715"/>
              <a:gd name="connsiteX169" fmla="*/ 4570863 w 5006731"/>
              <a:gd name="connsiteY169" fmla="*/ 2441473 h 5435715"/>
              <a:gd name="connsiteX170" fmla="*/ 4495147 w 5006731"/>
              <a:gd name="connsiteY170" fmla="*/ 2536831 h 5435715"/>
              <a:gd name="connsiteX171" fmla="*/ 4318475 w 5006731"/>
              <a:gd name="connsiteY171" fmla="*/ 2632189 h 5435715"/>
              <a:gd name="connsiteX172" fmla="*/ 4217521 w 5006731"/>
              <a:gd name="connsiteY172" fmla="*/ 2708475 h 5435715"/>
              <a:gd name="connsiteX173" fmla="*/ 4469909 w 5006731"/>
              <a:gd name="connsiteY173" fmla="*/ 2765690 h 5435715"/>
              <a:gd name="connsiteX174" fmla="*/ 4596101 w 5006731"/>
              <a:gd name="connsiteY174" fmla="*/ 2803833 h 5435715"/>
              <a:gd name="connsiteX175" fmla="*/ 4545625 w 5006731"/>
              <a:gd name="connsiteY175" fmla="*/ 2841977 h 5435715"/>
              <a:gd name="connsiteX176" fmla="*/ 4394191 w 5006731"/>
              <a:gd name="connsiteY176" fmla="*/ 2899192 h 5435715"/>
              <a:gd name="connsiteX177" fmla="*/ 4318475 w 5006731"/>
              <a:gd name="connsiteY177" fmla="*/ 2956406 h 5435715"/>
              <a:gd name="connsiteX178" fmla="*/ 4141803 w 5006731"/>
              <a:gd name="connsiteY178" fmla="*/ 3032693 h 5435715"/>
              <a:gd name="connsiteX179" fmla="*/ 4318475 w 5006731"/>
              <a:gd name="connsiteY179" fmla="*/ 3070836 h 5435715"/>
              <a:gd name="connsiteX180" fmla="*/ 4394191 w 5006731"/>
              <a:gd name="connsiteY180" fmla="*/ 3089907 h 5435715"/>
              <a:gd name="connsiteX181" fmla="*/ 4318475 w 5006731"/>
              <a:gd name="connsiteY181" fmla="*/ 3108979 h 5435715"/>
              <a:gd name="connsiteX182" fmla="*/ 4167043 w 5006731"/>
              <a:gd name="connsiteY182" fmla="*/ 3204338 h 5435715"/>
              <a:gd name="connsiteX183" fmla="*/ 3965131 w 5006731"/>
              <a:gd name="connsiteY183" fmla="*/ 3280623 h 5435715"/>
              <a:gd name="connsiteX184" fmla="*/ 3687505 w 5006731"/>
              <a:gd name="connsiteY184" fmla="*/ 3395054 h 5435715"/>
              <a:gd name="connsiteX185" fmla="*/ 3510831 w 5006731"/>
              <a:gd name="connsiteY185" fmla="*/ 3471340 h 5435715"/>
              <a:gd name="connsiteX186" fmla="*/ 3308921 w 5006731"/>
              <a:gd name="connsiteY186" fmla="*/ 3585769 h 5435715"/>
              <a:gd name="connsiteX187" fmla="*/ 2955575 w 5006731"/>
              <a:gd name="connsiteY187" fmla="*/ 3719270 h 5435715"/>
              <a:gd name="connsiteX188" fmla="*/ 3006055 w 5006731"/>
              <a:gd name="connsiteY188" fmla="*/ 3814628 h 5435715"/>
              <a:gd name="connsiteX189" fmla="*/ 3031293 w 5006731"/>
              <a:gd name="connsiteY189" fmla="*/ 3871843 h 5435715"/>
              <a:gd name="connsiteX190" fmla="*/ 3182725 w 5006731"/>
              <a:gd name="connsiteY190" fmla="*/ 3909986 h 5435715"/>
              <a:gd name="connsiteX191" fmla="*/ 3258443 w 5006731"/>
              <a:gd name="connsiteY191" fmla="*/ 4005345 h 5435715"/>
              <a:gd name="connsiteX192" fmla="*/ 3207965 w 5006731"/>
              <a:gd name="connsiteY192" fmla="*/ 4062559 h 5435715"/>
              <a:gd name="connsiteX193" fmla="*/ 3233205 w 5006731"/>
              <a:gd name="connsiteY193" fmla="*/ 4119774 h 5435715"/>
              <a:gd name="connsiteX194" fmla="*/ 3334159 w 5006731"/>
              <a:gd name="connsiteY194" fmla="*/ 4215132 h 5435715"/>
              <a:gd name="connsiteX195" fmla="*/ 3233205 w 5006731"/>
              <a:gd name="connsiteY195" fmla="*/ 4234203 h 5435715"/>
              <a:gd name="connsiteX196" fmla="*/ 3081771 w 5006731"/>
              <a:gd name="connsiteY196" fmla="*/ 4310490 h 5435715"/>
              <a:gd name="connsiteX197" fmla="*/ 2879859 w 5006731"/>
              <a:gd name="connsiteY197" fmla="*/ 4405848 h 5435715"/>
              <a:gd name="connsiteX198" fmla="*/ 2854621 w 5006731"/>
              <a:gd name="connsiteY198" fmla="*/ 4520278 h 5435715"/>
              <a:gd name="connsiteX199" fmla="*/ 2829383 w 5006731"/>
              <a:gd name="connsiteY199" fmla="*/ 4577492 h 5435715"/>
              <a:gd name="connsiteX200" fmla="*/ 2753667 w 5006731"/>
              <a:gd name="connsiteY200" fmla="*/ 4596564 h 5435715"/>
              <a:gd name="connsiteX201" fmla="*/ 2677949 w 5006731"/>
              <a:gd name="connsiteY201" fmla="*/ 4653779 h 5435715"/>
              <a:gd name="connsiteX202" fmla="*/ 2551755 w 5006731"/>
              <a:gd name="connsiteY202" fmla="*/ 4691922 h 5435715"/>
              <a:gd name="connsiteX203" fmla="*/ 2476037 w 5006731"/>
              <a:gd name="connsiteY203" fmla="*/ 4787280 h 5435715"/>
              <a:gd name="connsiteX204" fmla="*/ 2652709 w 5006731"/>
              <a:gd name="connsiteY204" fmla="*/ 4977996 h 5435715"/>
              <a:gd name="connsiteX205" fmla="*/ 2476037 w 5006731"/>
              <a:gd name="connsiteY205" fmla="*/ 5073355 h 5435715"/>
              <a:gd name="connsiteX206" fmla="*/ 2450799 w 5006731"/>
              <a:gd name="connsiteY206" fmla="*/ 5187784 h 5435715"/>
              <a:gd name="connsiteX207" fmla="*/ 2501277 w 5006731"/>
              <a:gd name="connsiteY207" fmla="*/ 5302213 h 5435715"/>
              <a:gd name="connsiteX208" fmla="*/ 2400321 w 5006731"/>
              <a:gd name="connsiteY208" fmla="*/ 5340357 h 5435715"/>
              <a:gd name="connsiteX209" fmla="*/ 2324605 w 5006731"/>
              <a:gd name="connsiteY209" fmla="*/ 5283142 h 5435715"/>
              <a:gd name="connsiteX210" fmla="*/ 2198411 w 5006731"/>
              <a:gd name="connsiteY210" fmla="*/ 5187785 h 5435715"/>
              <a:gd name="connsiteX211" fmla="*/ 2021739 w 5006731"/>
              <a:gd name="connsiteY211" fmla="*/ 5168712 h 5435715"/>
              <a:gd name="connsiteX212" fmla="*/ 1920783 w 5006731"/>
              <a:gd name="connsiteY212" fmla="*/ 5149640 h 5435715"/>
              <a:gd name="connsiteX213" fmla="*/ 1946023 w 5006731"/>
              <a:gd name="connsiteY213" fmla="*/ 5092426 h 5435715"/>
              <a:gd name="connsiteX214" fmla="*/ 1996499 w 5006731"/>
              <a:gd name="connsiteY214" fmla="*/ 4977996 h 5435715"/>
              <a:gd name="connsiteX215" fmla="*/ 2021739 w 5006731"/>
              <a:gd name="connsiteY215" fmla="*/ 4806352 h 5435715"/>
              <a:gd name="connsiteX216" fmla="*/ 1920783 w 5006731"/>
              <a:gd name="connsiteY216" fmla="*/ 4863567 h 5435715"/>
              <a:gd name="connsiteX217" fmla="*/ 1769351 w 5006731"/>
              <a:gd name="connsiteY217" fmla="*/ 4958925 h 5435715"/>
              <a:gd name="connsiteX218" fmla="*/ 1643157 w 5006731"/>
              <a:gd name="connsiteY218" fmla="*/ 5054283 h 5435715"/>
              <a:gd name="connsiteX219" fmla="*/ 1567441 w 5006731"/>
              <a:gd name="connsiteY219" fmla="*/ 5092426 h 5435715"/>
              <a:gd name="connsiteX220" fmla="*/ 1516961 w 5006731"/>
              <a:gd name="connsiteY220" fmla="*/ 5130569 h 5435715"/>
              <a:gd name="connsiteX221" fmla="*/ 1441245 w 5006731"/>
              <a:gd name="connsiteY221" fmla="*/ 5149641 h 5435715"/>
              <a:gd name="connsiteX222" fmla="*/ 1390768 w 5006731"/>
              <a:gd name="connsiteY222" fmla="*/ 5187785 h 5435715"/>
              <a:gd name="connsiteX223" fmla="*/ 1315052 w 5006731"/>
              <a:gd name="connsiteY223" fmla="*/ 5225927 h 5435715"/>
              <a:gd name="connsiteX224" fmla="*/ 1163618 w 5006731"/>
              <a:gd name="connsiteY224" fmla="*/ 5321285 h 5435715"/>
              <a:gd name="connsiteX225" fmla="*/ 961707 w 5006731"/>
              <a:gd name="connsiteY225" fmla="*/ 5416643 h 5435715"/>
              <a:gd name="connsiteX226" fmla="*/ 835514 w 5006731"/>
              <a:gd name="connsiteY226" fmla="*/ 5435715 h 5435715"/>
              <a:gd name="connsiteX227" fmla="*/ 885991 w 5006731"/>
              <a:gd name="connsiteY227" fmla="*/ 5378500 h 5435715"/>
              <a:gd name="connsiteX228" fmla="*/ 1012185 w 5006731"/>
              <a:gd name="connsiteY228" fmla="*/ 5264070 h 5435715"/>
              <a:gd name="connsiteX229" fmla="*/ 1113141 w 5006731"/>
              <a:gd name="connsiteY229" fmla="*/ 5130569 h 5435715"/>
              <a:gd name="connsiteX230" fmla="*/ 1188857 w 5006731"/>
              <a:gd name="connsiteY230" fmla="*/ 5092426 h 5435715"/>
              <a:gd name="connsiteX231" fmla="*/ 1289814 w 5006731"/>
              <a:gd name="connsiteY231" fmla="*/ 4977996 h 5435715"/>
              <a:gd name="connsiteX232" fmla="*/ 1390768 w 5006731"/>
              <a:gd name="connsiteY232" fmla="*/ 4863567 h 5435715"/>
              <a:gd name="connsiteX233" fmla="*/ 1466483 w 5006731"/>
              <a:gd name="connsiteY233" fmla="*/ 4806352 h 5435715"/>
              <a:gd name="connsiteX234" fmla="*/ 1567441 w 5006731"/>
              <a:gd name="connsiteY234" fmla="*/ 4672851 h 5435715"/>
              <a:gd name="connsiteX235" fmla="*/ 1643157 w 5006731"/>
              <a:gd name="connsiteY235" fmla="*/ 4634707 h 5435715"/>
              <a:gd name="connsiteX236" fmla="*/ 1693633 w 5006731"/>
              <a:gd name="connsiteY236" fmla="*/ 4539350 h 5435715"/>
              <a:gd name="connsiteX237" fmla="*/ 1825861 w 5006731"/>
              <a:gd name="connsiteY237" fmla="*/ 4375938 h 5435715"/>
              <a:gd name="connsiteX238" fmla="*/ 1876855 w 5006731"/>
              <a:gd name="connsiteY238" fmla="*/ 4328044 h 5435715"/>
              <a:gd name="connsiteX239" fmla="*/ 1894755 w 5006731"/>
              <a:gd name="connsiteY239" fmla="*/ 4322318 h 5435715"/>
              <a:gd name="connsiteX240" fmla="*/ 1946023 w 5006731"/>
              <a:gd name="connsiteY240" fmla="*/ 4291419 h 5435715"/>
              <a:gd name="connsiteX241" fmla="*/ 1994747 w 5006731"/>
              <a:gd name="connsiteY241" fmla="*/ 4251437 h 5435715"/>
              <a:gd name="connsiteX242" fmla="*/ 2013753 w 5006731"/>
              <a:gd name="connsiteY242" fmla="*/ 4238226 h 5435715"/>
              <a:gd name="connsiteX243" fmla="*/ 2021739 w 5006731"/>
              <a:gd name="connsiteY243" fmla="*/ 4234203 h 5435715"/>
              <a:gd name="connsiteX244" fmla="*/ 2065535 w 5006731"/>
              <a:gd name="connsiteY244" fmla="*/ 4206718 h 5435715"/>
              <a:gd name="connsiteX245" fmla="*/ 2173171 w 5006731"/>
              <a:gd name="connsiteY245" fmla="*/ 4157917 h 5435715"/>
              <a:gd name="connsiteX246" fmla="*/ 2299367 w 5006731"/>
              <a:gd name="connsiteY246" fmla="*/ 4081630 h 5435715"/>
              <a:gd name="connsiteX247" fmla="*/ 2375083 w 5006731"/>
              <a:gd name="connsiteY247" fmla="*/ 4043488 h 5435715"/>
              <a:gd name="connsiteX248" fmla="*/ 2299367 w 5006731"/>
              <a:gd name="connsiteY248" fmla="*/ 4062559 h 5435715"/>
              <a:gd name="connsiteX249" fmla="*/ 2198411 w 5006731"/>
              <a:gd name="connsiteY249" fmla="*/ 4100703 h 5435715"/>
              <a:gd name="connsiteX250" fmla="*/ 2069515 w 5006731"/>
              <a:gd name="connsiteY250" fmla="*/ 4204221 h 5435715"/>
              <a:gd name="connsiteX251" fmla="*/ 2065535 w 5006731"/>
              <a:gd name="connsiteY251" fmla="*/ 4206718 h 5435715"/>
              <a:gd name="connsiteX252" fmla="*/ 2046979 w 5006731"/>
              <a:gd name="connsiteY252" fmla="*/ 4215132 h 5435715"/>
              <a:gd name="connsiteX253" fmla="*/ 2013753 w 5006731"/>
              <a:gd name="connsiteY253" fmla="*/ 4238226 h 5435715"/>
              <a:gd name="connsiteX254" fmla="*/ 1946021 w 5006731"/>
              <a:gd name="connsiteY254" fmla="*/ 4272346 h 5435715"/>
              <a:gd name="connsiteX255" fmla="*/ 1895545 w 5006731"/>
              <a:gd name="connsiteY255" fmla="*/ 4310490 h 5435715"/>
              <a:gd name="connsiteX256" fmla="*/ 1876855 w 5006731"/>
              <a:gd name="connsiteY256" fmla="*/ 4328044 h 5435715"/>
              <a:gd name="connsiteX257" fmla="*/ 1872639 w 5006731"/>
              <a:gd name="connsiteY257" fmla="*/ 4329393 h 5435715"/>
              <a:gd name="connsiteX258" fmla="*/ 1794589 w 5006731"/>
              <a:gd name="connsiteY258" fmla="*/ 4348633 h 5435715"/>
              <a:gd name="connsiteX259" fmla="*/ 1567439 w 5006731"/>
              <a:gd name="connsiteY259" fmla="*/ 4424919 h 5435715"/>
              <a:gd name="connsiteX260" fmla="*/ 1214096 w 5006731"/>
              <a:gd name="connsiteY260" fmla="*/ 4482135 h 5435715"/>
              <a:gd name="connsiteX261" fmla="*/ 1113141 w 5006731"/>
              <a:gd name="connsiteY261" fmla="*/ 4463064 h 5435715"/>
              <a:gd name="connsiteX262" fmla="*/ 1163619 w 5006731"/>
              <a:gd name="connsiteY262" fmla="*/ 4424919 h 5435715"/>
              <a:gd name="connsiteX263" fmla="*/ 1315052 w 5006731"/>
              <a:gd name="connsiteY263" fmla="*/ 4234203 h 5435715"/>
              <a:gd name="connsiteX264" fmla="*/ 1441245 w 5006731"/>
              <a:gd name="connsiteY264" fmla="*/ 4100703 h 5435715"/>
              <a:gd name="connsiteX265" fmla="*/ 1491723 w 5006731"/>
              <a:gd name="connsiteY265" fmla="*/ 4062559 h 5435715"/>
              <a:gd name="connsiteX266" fmla="*/ 1617917 w 5006731"/>
              <a:gd name="connsiteY266" fmla="*/ 3909986 h 5435715"/>
              <a:gd name="connsiteX267" fmla="*/ 1668395 w 5006731"/>
              <a:gd name="connsiteY267" fmla="*/ 3852771 h 5435715"/>
              <a:gd name="connsiteX268" fmla="*/ 1744111 w 5006731"/>
              <a:gd name="connsiteY268" fmla="*/ 3776485 h 5435715"/>
              <a:gd name="connsiteX269" fmla="*/ 1996499 w 5006731"/>
              <a:gd name="connsiteY269" fmla="*/ 3585770 h 5435715"/>
              <a:gd name="connsiteX270" fmla="*/ 2072217 w 5006731"/>
              <a:gd name="connsiteY270" fmla="*/ 3509482 h 5435715"/>
              <a:gd name="connsiteX271" fmla="*/ 2112095 w 5006731"/>
              <a:gd name="connsiteY271" fmla="*/ 3475327 h 5435715"/>
              <a:gd name="connsiteX272" fmla="*/ 2116603 w 5006731"/>
              <a:gd name="connsiteY272" fmla="*/ 3471616 h 5435715"/>
              <a:gd name="connsiteX273" fmla="*/ 2138455 w 5006731"/>
              <a:gd name="connsiteY273" fmla="*/ 3414248 h 5435715"/>
              <a:gd name="connsiteX274" fmla="*/ 2180269 w 5006731"/>
              <a:gd name="connsiteY274" fmla="*/ 3338737 h 5435715"/>
              <a:gd name="connsiteX275" fmla="*/ 2197951 w 5006731"/>
              <a:gd name="connsiteY275" fmla="*/ 3315091 h 5435715"/>
              <a:gd name="connsiteX276" fmla="*/ 2122695 w 5006731"/>
              <a:gd name="connsiteY276" fmla="*/ 3337838 h 5435715"/>
              <a:gd name="connsiteX277" fmla="*/ 2021739 w 5006731"/>
              <a:gd name="connsiteY277" fmla="*/ 3356909 h 5435715"/>
              <a:gd name="connsiteX278" fmla="*/ 1906487 w 5006731"/>
              <a:gd name="connsiteY278" fmla="*/ 3386507 h 5435715"/>
              <a:gd name="connsiteX279" fmla="*/ 1886145 w 5006731"/>
              <a:gd name="connsiteY279" fmla="*/ 3405083 h 5435715"/>
              <a:gd name="connsiteX280" fmla="*/ 1788015 w 5006731"/>
              <a:gd name="connsiteY280" fmla="*/ 3462089 h 5435715"/>
              <a:gd name="connsiteX281" fmla="*/ 1656397 w 5006731"/>
              <a:gd name="connsiteY281" fmla="*/ 3519225 h 5435715"/>
              <a:gd name="connsiteX282" fmla="*/ 1588853 w 5006731"/>
              <a:gd name="connsiteY282" fmla="*/ 3579830 h 5435715"/>
              <a:gd name="connsiteX283" fmla="*/ 1489273 w 5006731"/>
              <a:gd name="connsiteY283" fmla="*/ 3638701 h 5435715"/>
              <a:gd name="connsiteX284" fmla="*/ 1439481 w 5006731"/>
              <a:gd name="connsiteY284" fmla="*/ 3668136 h 5435715"/>
              <a:gd name="connsiteX285" fmla="*/ 1388824 w 5006731"/>
              <a:gd name="connsiteY285" fmla="*/ 3713590 h 5435715"/>
              <a:gd name="connsiteX286" fmla="*/ 1272356 w 5006731"/>
              <a:gd name="connsiteY286" fmla="*/ 3787612 h 5435715"/>
              <a:gd name="connsiteX287" fmla="*/ 1293579 w 5006731"/>
              <a:gd name="connsiteY287" fmla="*/ 3692367 h 5435715"/>
              <a:gd name="connsiteX288" fmla="*/ 1378877 w 5006731"/>
              <a:gd name="connsiteY288" fmla="*/ 3600592 h 5435715"/>
              <a:gd name="connsiteX289" fmla="*/ 1464173 w 5006731"/>
              <a:gd name="connsiteY289" fmla="*/ 3508817 h 5435715"/>
              <a:gd name="connsiteX290" fmla="*/ 1483661 w 5006731"/>
              <a:gd name="connsiteY290" fmla="*/ 3445609 h 5435715"/>
              <a:gd name="connsiteX291" fmla="*/ 1421322 w 5006731"/>
              <a:gd name="connsiteY291" fmla="*/ 3410103 h 5435715"/>
              <a:gd name="connsiteX292" fmla="*/ 1290570 w 5006731"/>
              <a:gd name="connsiteY292" fmla="*/ 3451220 h 5435715"/>
              <a:gd name="connsiteX293" fmla="*/ 1240780 w 5006731"/>
              <a:gd name="connsiteY293" fmla="*/ 3480656 h 5435715"/>
              <a:gd name="connsiteX294" fmla="*/ 1174970 w 5006731"/>
              <a:gd name="connsiteY294" fmla="*/ 3509224 h 5435715"/>
              <a:gd name="connsiteX295" fmla="*/ 1125180 w 5006731"/>
              <a:gd name="connsiteY295" fmla="*/ 3538659 h 5435715"/>
              <a:gd name="connsiteX296" fmla="*/ 994429 w 5006731"/>
              <a:gd name="connsiteY296" fmla="*/ 3579776 h 5435715"/>
              <a:gd name="connsiteX297" fmla="*/ 830773 w 5006731"/>
              <a:gd name="connsiteY297" fmla="*/ 3635178 h 5435715"/>
              <a:gd name="connsiteX298" fmla="*/ 769301 w 5006731"/>
              <a:gd name="connsiteY298" fmla="*/ 3583652 h 5435715"/>
              <a:gd name="connsiteX299" fmla="*/ 809144 w 5006731"/>
              <a:gd name="connsiteY299" fmla="*/ 3441220 h 5435715"/>
              <a:gd name="connsiteX300" fmla="*/ 842916 w 5006731"/>
              <a:gd name="connsiteY300" fmla="*/ 3410916 h 5435715"/>
              <a:gd name="connsiteX301" fmla="*/ 879289 w 5006731"/>
              <a:gd name="connsiteY301" fmla="*/ 3332558 h 5435715"/>
              <a:gd name="connsiteX302" fmla="*/ 913930 w 5006731"/>
              <a:gd name="connsiteY302" fmla="*/ 3286236 h 5435715"/>
              <a:gd name="connsiteX303" fmla="*/ 923240 w 5006731"/>
              <a:gd name="connsiteY303" fmla="*/ 3262642 h 5435715"/>
              <a:gd name="connsiteX304" fmla="*/ 927652 w 5006731"/>
              <a:gd name="connsiteY304" fmla="*/ 3251461 h 5435715"/>
              <a:gd name="connsiteX305" fmla="*/ 948569 w 5006731"/>
              <a:gd name="connsiteY305" fmla="*/ 3239915 h 5435715"/>
              <a:gd name="connsiteX306" fmla="*/ 967189 w 5006731"/>
              <a:gd name="connsiteY306" fmla="*/ 3192727 h 5435715"/>
              <a:gd name="connsiteX307" fmla="*/ 932550 w 5006731"/>
              <a:gd name="connsiteY307" fmla="*/ 3239048 h 5435715"/>
              <a:gd name="connsiteX308" fmla="*/ 927652 w 5006731"/>
              <a:gd name="connsiteY308" fmla="*/ 3251461 h 5435715"/>
              <a:gd name="connsiteX309" fmla="*/ 869501 w 5006731"/>
              <a:gd name="connsiteY309" fmla="*/ 3283559 h 5435715"/>
              <a:gd name="connsiteX310" fmla="*/ 784046 w 5006731"/>
              <a:gd name="connsiteY310" fmla="*/ 3311336 h 5435715"/>
              <a:gd name="connsiteX311" fmla="*/ 670180 w 5006731"/>
              <a:gd name="connsiteY311" fmla="*/ 3337301 h 5435715"/>
              <a:gd name="connsiteX312" fmla="*/ 604371 w 5006731"/>
              <a:gd name="connsiteY312" fmla="*/ 3365869 h 5435715"/>
              <a:gd name="connsiteX313" fmla="*/ 554580 w 5006731"/>
              <a:gd name="connsiteY313" fmla="*/ 3395304 h 5435715"/>
              <a:gd name="connsiteX314" fmla="*/ 390924 w 5006731"/>
              <a:gd name="connsiteY314" fmla="*/ 3450706 h 5435715"/>
              <a:gd name="connsiteX315" fmla="*/ 309097 w 5006731"/>
              <a:gd name="connsiteY315" fmla="*/ 3478406 h 5435715"/>
              <a:gd name="connsiteX316" fmla="*/ 226401 w 5006731"/>
              <a:gd name="connsiteY316" fmla="*/ 3522125 h 5435715"/>
              <a:gd name="connsiteX317" fmla="*/ 47594 w 5006731"/>
              <a:gd name="connsiteY317" fmla="*/ 3560641 h 5435715"/>
              <a:gd name="connsiteX318" fmla="*/ 35045 w 5006731"/>
              <a:gd name="connsiteY318" fmla="*/ 3495699 h 5435715"/>
              <a:gd name="connsiteX319" fmla="*/ 85703 w 5006731"/>
              <a:gd name="connsiteY319" fmla="*/ 3450245 h 5435715"/>
              <a:gd name="connsiteX320" fmla="*/ 186152 w 5006731"/>
              <a:gd name="connsiteY320" fmla="*/ 3375355 h 5435715"/>
              <a:gd name="connsiteX321" fmla="*/ 237677 w 5006731"/>
              <a:gd name="connsiteY321" fmla="*/ 3313883 h 5435715"/>
              <a:gd name="connsiteX322" fmla="*/ 355879 w 5006731"/>
              <a:gd name="connsiteY322" fmla="*/ 3207824 h 5435715"/>
              <a:gd name="connsiteX323" fmla="*/ 406536 w 5006731"/>
              <a:gd name="connsiteY323" fmla="*/ 3162370 h 5435715"/>
              <a:gd name="connsiteX324" fmla="*/ 341595 w 5006731"/>
              <a:gd name="connsiteY324" fmla="*/ 3174920 h 5435715"/>
              <a:gd name="connsiteX325" fmla="*/ 291805 w 5006731"/>
              <a:gd name="connsiteY325" fmla="*/ 3204355 h 5435715"/>
              <a:gd name="connsiteX326" fmla="*/ 0 w 5006731"/>
              <a:gd name="connsiteY326" fmla="*/ 3252818 h 5435715"/>
              <a:gd name="connsiteX327" fmla="*/ 38108 w 5006731"/>
              <a:gd name="connsiteY327" fmla="*/ 3142422 h 5435715"/>
              <a:gd name="connsiteX328" fmla="*/ 24691 w 5006731"/>
              <a:gd name="connsiteY328" fmla="*/ 3093499 h 5435715"/>
              <a:gd name="connsiteX329" fmla="*/ 59331 w 5006731"/>
              <a:gd name="connsiteY329" fmla="*/ 3047177 h 5435715"/>
              <a:gd name="connsiteX330" fmla="*/ 174931 w 5006731"/>
              <a:gd name="connsiteY330" fmla="*/ 2989174 h 5435715"/>
              <a:gd name="connsiteX331" fmla="*/ 224721 w 5006731"/>
              <a:gd name="connsiteY331" fmla="*/ 2959739 h 5435715"/>
              <a:gd name="connsiteX332" fmla="*/ 418679 w 5006731"/>
              <a:gd name="connsiteY332" fmla="*/ 2938109 h 5435715"/>
              <a:gd name="connsiteX333" fmla="*/ 533412 w 5006731"/>
              <a:gd name="connsiteY333" fmla="*/ 2896125 h 5435715"/>
              <a:gd name="connsiteX334" fmla="*/ 630391 w 5006731"/>
              <a:gd name="connsiteY334" fmla="*/ 2885310 h 5435715"/>
              <a:gd name="connsiteX335" fmla="*/ 665030 w 5006731"/>
              <a:gd name="connsiteY335" fmla="*/ 2838989 h 5435715"/>
              <a:gd name="connsiteX336" fmla="*/ 683651 w 5006731"/>
              <a:gd name="connsiteY336" fmla="*/ 2791800 h 5435715"/>
              <a:gd name="connsiteX337" fmla="*/ 752929 w 5006731"/>
              <a:gd name="connsiteY337" fmla="*/ 2699158 h 5435715"/>
              <a:gd name="connsiteX338" fmla="*/ 773284 w 5006731"/>
              <a:gd name="connsiteY338" fmla="*/ 2619932 h 5435715"/>
              <a:gd name="connsiteX339" fmla="*/ 849909 w 5006731"/>
              <a:gd name="connsiteY339" fmla="*/ 2688343 h 5435715"/>
              <a:gd name="connsiteX340" fmla="*/ 916585 w 5006731"/>
              <a:gd name="connsiteY340" fmla="*/ 2643756 h 5435715"/>
              <a:gd name="connsiteX341" fmla="*/ 966376 w 5006731"/>
              <a:gd name="connsiteY341" fmla="*/ 2614321 h 5435715"/>
              <a:gd name="connsiteX342" fmla="*/ 1099729 w 5006731"/>
              <a:gd name="connsiteY342" fmla="*/ 2525147 h 5435715"/>
              <a:gd name="connsiteX343" fmla="*/ 1182424 w 5006731"/>
              <a:gd name="connsiteY343" fmla="*/ 2481428 h 5435715"/>
              <a:gd name="connsiteX344" fmla="*/ 1349549 w 5006731"/>
              <a:gd name="connsiteY344" fmla="*/ 2361953 h 5435715"/>
              <a:gd name="connsiteX345" fmla="*/ 1432245 w 5006731"/>
              <a:gd name="connsiteY345" fmla="*/ 2318234 h 5435715"/>
              <a:gd name="connsiteX346" fmla="*/ 1548711 w 5006731"/>
              <a:gd name="connsiteY346" fmla="*/ 2244211 h 5435715"/>
              <a:gd name="connsiteX347" fmla="*/ 1663443 w 5006731"/>
              <a:gd name="connsiteY347" fmla="*/ 2202227 h 5435715"/>
              <a:gd name="connsiteX348" fmla="*/ 1729253 w 5006731"/>
              <a:gd name="connsiteY348" fmla="*/ 2173659 h 5435715"/>
              <a:gd name="connsiteX349" fmla="*/ 1892041 w 5006731"/>
              <a:gd name="connsiteY349" fmla="*/ 2134277 h 5435715"/>
              <a:gd name="connsiteX350" fmla="*/ 1991623 w 5006731"/>
              <a:gd name="connsiteY350" fmla="*/ 2075406 h 5435715"/>
              <a:gd name="connsiteX351" fmla="*/ 2011155 w 5006731"/>
              <a:gd name="connsiteY351" fmla="*/ 2057380 h 5435715"/>
              <a:gd name="connsiteX352" fmla="*/ 2015953 w 5006731"/>
              <a:gd name="connsiteY352" fmla="*/ 2052722 h 5435715"/>
              <a:gd name="connsiteX353" fmla="*/ 2026023 w 5006731"/>
              <a:gd name="connsiteY353" fmla="*/ 2033499 h 5435715"/>
              <a:gd name="connsiteX354" fmla="*/ 2077549 w 5006731"/>
              <a:gd name="connsiteY354" fmla="*/ 1972027 h 5435715"/>
              <a:gd name="connsiteX355" fmla="*/ 2096169 w 5006731"/>
              <a:gd name="connsiteY355" fmla="*/ 1924838 h 5435715"/>
              <a:gd name="connsiteX356" fmla="*/ 2145937 w 5006731"/>
              <a:gd name="connsiteY356" fmla="*/ 1881241 h 5435715"/>
              <a:gd name="connsiteX357" fmla="*/ 2142555 w 5006731"/>
              <a:gd name="connsiteY357" fmla="*/ 1887810 h 5435715"/>
              <a:gd name="connsiteX358" fmla="*/ 2140887 w 5006731"/>
              <a:gd name="connsiteY358" fmla="*/ 1890835 h 5435715"/>
              <a:gd name="connsiteX359" fmla="*/ 2138219 w 5006731"/>
              <a:gd name="connsiteY359" fmla="*/ 1896232 h 5435715"/>
              <a:gd name="connsiteX360" fmla="*/ 2142555 w 5006731"/>
              <a:gd name="connsiteY360" fmla="*/ 1887810 h 5435715"/>
              <a:gd name="connsiteX361" fmla="*/ 2149189 w 5006731"/>
              <a:gd name="connsiteY361" fmla="*/ 1875778 h 5435715"/>
              <a:gd name="connsiteX362" fmla="*/ 2182333 w 5006731"/>
              <a:gd name="connsiteY362" fmla="*/ 1817045 h 5435715"/>
              <a:gd name="connsiteX363" fmla="*/ 2135145 w 5006731"/>
              <a:gd name="connsiteY363" fmla="*/ 1798424 h 5435715"/>
              <a:gd name="connsiteX364" fmla="*/ 1987507 w 5006731"/>
              <a:gd name="connsiteY364" fmla="*/ 1854692 h 5435715"/>
              <a:gd name="connsiteX365" fmla="*/ 1938585 w 5006731"/>
              <a:gd name="connsiteY365" fmla="*/ 1868109 h 5435715"/>
              <a:gd name="connsiteX366" fmla="*/ 1789213 w 5006731"/>
              <a:gd name="connsiteY366" fmla="*/ 1956415 h 5435715"/>
              <a:gd name="connsiteX367" fmla="*/ 1706517 w 5006731"/>
              <a:gd name="connsiteY367" fmla="*/ 2000134 h 5435715"/>
              <a:gd name="connsiteX368" fmla="*/ 1525975 w 5006731"/>
              <a:gd name="connsiteY368" fmla="*/ 2070687 h 5435715"/>
              <a:gd name="connsiteX369" fmla="*/ 1410377 w 5006731"/>
              <a:gd name="connsiteY369" fmla="*/ 2128690 h 5435715"/>
              <a:gd name="connsiteX370" fmla="*/ 1312530 w 5006731"/>
              <a:gd name="connsiteY370" fmla="*/ 2155523 h 5435715"/>
              <a:gd name="connsiteX371" fmla="*/ 1213816 w 5006731"/>
              <a:gd name="connsiteY371" fmla="*/ 2198375 h 5435715"/>
              <a:gd name="connsiteX372" fmla="*/ 1098216 w 5006731"/>
              <a:gd name="connsiteY372" fmla="*/ 2256379 h 5435715"/>
              <a:gd name="connsiteX373" fmla="*/ 1084799 w 5006731"/>
              <a:gd name="connsiteY373" fmla="*/ 2207456 h 5435715"/>
              <a:gd name="connsiteX374" fmla="*/ 1078321 w 5006731"/>
              <a:gd name="connsiteY374" fmla="*/ 2030382 h 5435715"/>
              <a:gd name="connsiteX375" fmla="*/ 1029398 w 5006731"/>
              <a:gd name="connsiteY375" fmla="*/ 2043800 h 5435715"/>
              <a:gd name="connsiteX376" fmla="*/ 881761 w 5006731"/>
              <a:gd name="connsiteY376" fmla="*/ 2100068 h 5435715"/>
              <a:gd name="connsiteX377" fmla="*/ 781312 w 5006731"/>
              <a:gd name="connsiteY377" fmla="*/ 2174957 h 5435715"/>
              <a:gd name="connsiteX378" fmla="*/ 732389 w 5006731"/>
              <a:gd name="connsiteY378" fmla="*/ 2188374 h 5435715"/>
              <a:gd name="connsiteX379" fmla="*/ 666580 w 5006731"/>
              <a:gd name="connsiteY379" fmla="*/ 2216942 h 5435715"/>
              <a:gd name="connsiteX380" fmla="*/ 599903 w 5006731"/>
              <a:gd name="connsiteY380" fmla="*/ 2261528 h 5435715"/>
              <a:gd name="connsiteX381" fmla="*/ 501190 w 5006731"/>
              <a:gd name="connsiteY381" fmla="*/ 2304380 h 5435715"/>
              <a:gd name="connsiteX382" fmla="*/ 352685 w 5006731"/>
              <a:gd name="connsiteY382" fmla="*/ 2376668 h 5435715"/>
              <a:gd name="connsiteX383" fmla="*/ 380847 w 5006731"/>
              <a:gd name="connsiteY383" fmla="*/ 2153273 h 5435715"/>
              <a:gd name="connsiteX384" fmla="*/ 399467 w 5006731"/>
              <a:gd name="connsiteY384" fmla="*/ 2106085 h 5435715"/>
              <a:gd name="connsiteX385" fmla="*/ 484764 w 5006731"/>
              <a:gd name="connsiteY385" fmla="*/ 2014311 h 5435715"/>
              <a:gd name="connsiteX386" fmla="*/ 555778 w 5006731"/>
              <a:gd name="connsiteY386" fmla="*/ 1889631 h 5435715"/>
              <a:gd name="connsiteX387" fmla="*/ 458798 w 5006731"/>
              <a:gd name="connsiteY387" fmla="*/ 1900445 h 5435715"/>
              <a:gd name="connsiteX388" fmla="*/ 262238 w 5006731"/>
              <a:gd name="connsiteY388" fmla="*/ 1970130 h 5435715"/>
              <a:gd name="connsiteX389" fmla="*/ 213315 w 5006731"/>
              <a:gd name="connsiteY389" fmla="*/ 1983546 h 5435715"/>
              <a:gd name="connsiteX390" fmla="*/ 131487 w 5006731"/>
              <a:gd name="connsiteY390" fmla="*/ 2011248 h 5435715"/>
              <a:gd name="connsiteX391" fmla="*/ 68280 w 5006731"/>
              <a:gd name="connsiteY391" fmla="*/ 1991760 h 5435715"/>
              <a:gd name="connsiteX392" fmla="*/ 223723 w 5006731"/>
              <a:gd name="connsiteY392" fmla="*/ 1791323 h 5435715"/>
              <a:gd name="connsiteX393" fmla="*/ 323304 w 5006731"/>
              <a:gd name="connsiteY393" fmla="*/ 1732453 h 5435715"/>
              <a:gd name="connsiteX394" fmla="*/ 406867 w 5006731"/>
              <a:gd name="connsiteY394" fmla="*/ 1672714 h 5435715"/>
              <a:gd name="connsiteX395" fmla="*/ 572257 w 5006731"/>
              <a:gd name="connsiteY395" fmla="*/ 1585276 h 5435715"/>
              <a:gd name="connsiteX396" fmla="*/ 622047 w 5006731"/>
              <a:gd name="connsiteY396" fmla="*/ 1555840 h 5435715"/>
              <a:gd name="connsiteX397" fmla="*/ 670970 w 5006731"/>
              <a:gd name="connsiteY397" fmla="*/ 1542424 h 5435715"/>
              <a:gd name="connsiteX398" fmla="*/ 736780 w 5006731"/>
              <a:gd name="connsiteY398" fmla="*/ 1513856 h 5435715"/>
              <a:gd name="connsiteX399" fmla="*/ 804323 w 5006731"/>
              <a:gd name="connsiteY399" fmla="*/ 1453251 h 5435715"/>
              <a:gd name="connsiteX400" fmla="*/ 869266 w 5006731"/>
              <a:gd name="connsiteY400" fmla="*/ 1440702 h 5435715"/>
              <a:gd name="connsiteX401" fmla="*/ 903038 w 5006731"/>
              <a:gd name="connsiteY401" fmla="*/ 1410399 h 5435715"/>
              <a:gd name="connsiteX402" fmla="*/ 758003 w 5006731"/>
              <a:gd name="connsiteY402" fmla="*/ 1418612 h 5435715"/>
              <a:gd name="connsiteX403" fmla="*/ 676174 w 5006731"/>
              <a:gd name="connsiteY403" fmla="*/ 1446313 h 5435715"/>
              <a:gd name="connsiteX404" fmla="*/ 478747 w 5006731"/>
              <a:gd name="connsiteY404" fmla="*/ 1532016 h 5435715"/>
              <a:gd name="connsiteX405" fmla="*/ 299073 w 5006731"/>
              <a:gd name="connsiteY405" fmla="*/ 1586550 h 5435715"/>
              <a:gd name="connsiteX406" fmla="*/ 401256 w 5006731"/>
              <a:gd name="connsiteY406" fmla="*/ 1479624 h 5435715"/>
              <a:gd name="connsiteX407" fmla="*/ 519457 w 5006731"/>
              <a:gd name="connsiteY407" fmla="*/ 1373564 h 5435715"/>
              <a:gd name="connsiteX408" fmla="*/ 619039 w 5006731"/>
              <a:gd name="connsiteY408" fmla="*/ 1314694 h 5435715"/>
              <a:gd name="connsiteX409" fmla="*/ 735506 w 5006731"/>
              <a:gd name="connsiteY409" fmla="*/ 1240672 h 5435715"/>
              <a:gd name="connsiteX410" fmla="*/ 851106 w 5006731"/>
              <a:gd name="connsiteY410" fmla="*/ 1182669 h 5435715"/>
              <a:gd name="connsiteX411" fmla="*/ 900896 w 5006731"/>
              <a:gd name="connsiteY411" fmla="*/ 1153234 h 5435715"/>
              <a:gd name="connsiteX412" fmla="*/ 1015629 w 5006731"/>
              <a:gd name="connsiteY412" fmla="*/ 1111248 h 5435715"/>
              <a:gd name="connsiteX413" fmla="*/ 1082305 w 5006731"/>
              <a:gd name="connsiteY413" fmla="*/ 1066662 h 5435715"/>
              <a:gd name="connsiteX414" fmla="*/ 1147247 w 5006731"/>
              <a:gd name="connsiteY414" fmla="*/ 1054113 h 5435715"/>
              <a:gd name="connsiteX415" fmla="*/ 1213057 w 5006731"/>
              <a:gd name="connsiteY415" fmla="*/ 1025545 h 5435715"/>
              <a:gd name="connsiteX416" fmla="*/ 1165868 w 5006731"/>
              <a:gd name="connsiteY416" fmla="*/ 1006925 h 5435715"/>
              <a:gd name="connsiteX417" fmla="*/ 1084907 w 5006731"/>
              <a:gd name="connsiteY417" fmla="*/ 1018607 h 5435715"/>
              <a:gd name="connsiteX418" fmla="*/ 971042 w 5006731"/>
              <a:gd name="connsiteY418" fmla="*/ 1044572 h 5435715"/>
              <a:gd name="connsiteX419" fmla="*/ 905233 w 5006731"/>
              <a:gd name="connsiteY419" fmla="*/ 1073140 h 5435715"/>
              <a:gd name="connsiteX420" fmla="*/ 807386 w 5006731"/>
              <a:gd name="connsiteY420" fmla="*/ 1099973 h 5435715"/>
              <a:gd name="connsiteX421" fmla="*/ 548487 w 5006731"/>
              <a:gd name="connsiteY421" fmla="*/ 1134152 h 5435715"/>
              <a:gd name="connsiteX422" fmla="*/ 681839 w 5006731"/>
              <a:gd name="connsiteY422" fmla="*/ 1044979 h 5435715"/>
              <a:gd name="connsiteX423" fmla="*/ 747649 w 5006731"/>
              <a:gd name="connsiteY423" fmla="*/ 1016411 h 5435715"/>
              <a:gd name="connsiteX424" fmla="*/ 897021 w 5006731"/>
              <a:gd name="connsiteY424" fmla="*/ 928105 h 5435715"/>
              <a:gd name="connsiteX425" fmla="*/ 961962 w 5006731"/>
              <a:gd name="connsiteY425" fmla="*/ 915556 h 5435715"/>
              <a:gd name="connsiteX426" fmla="*/ 1011752 w 5006731"/>
              <a:gd name="connsiteY426" fmla="*/ 886121 h 5435715"/>
              <a:gd name="connsiteX427" fmla="*/ 1077562 w 5006731"/>
              <a:gd name="connsiteY427" fmla="*/ 857553 h 5435715"/>
              <a:gd name="connsiteX428" fmla="*/ 769739 w 5006731"/>
              <a:gd name="connsiteY428" fmla="*/ 905148 h 5435715"/>
              <a:gd name="connsiteX429" fmla="*/ 656741 w 5006731"/>
              <a:gd name="connsiteY429" fmla="*/ 915095 h 5435715"/>
              <a:gd name="connsiteX430" fmla="*/ 336368 w 5006731"/>
              <a:gd name="connsiteY430" fmla="*/ 897748 h 5435715"/>
              <a:gd name="connsiteX431" fmla="*/ 418196 w 5006731"/>
              <a:gd name="connsiteY431" fmla="*/ 870048 h 5435715"/>
              <a:gd name="connsiteX432" fmla="*/ 484005 w 5006731"/>
              <a:gd name="connsiteY432" fmla="*/ 841480 h 5435715"/>
              <a:gd name="connsiteX433" fmla="*/ 532928 w 5006731"/>
              <a:gd name="connsiteY433" fmla="*/ 828064 h 5435715"/>
              <a:gd name="connsiteX434" fmla="*/ 614756 w 5006731"/>
              <a:gd name="connsiteY434" fmla="*/ 800363 h 5435715"/>
              <a:gd name="connsiteX435" fmla="*/ 712602 w 5006731"/>
              <a:gd name="connsiteY435" fmla="*/ 773529 h 5435715"/>
              <a:gd name="connsiteX436" fmla="*/ 761526 w 5006731"/>
              <a:gd name="connsiteY436" fmla="*/ 760113 h 5435715"/>
              <a:gd name="connsiteX437" fmla="*/ 926049 w 5006731"/>
              <a:gd name="connsiteY437" fmla="*/ 688693 h 5435715"/>
              <a:gd name="connsiteX438" fmla="*/ 991858 w 5006731"/>
              <a:gd name="connsiteY438" fmla="*/ 660125 h 5435715"/>
              <a:gd name="connsiteX439" fmla="*/ 1170665 w 5006731"/>
              <a:gd name="connsiteY439" fmla="*/ 621610 h 5435715"/>
              <a:gd name="connsiteX440" fmla="*/ 1286265 w 5006731"/>
              <a:gd name="connsiteY440" fmla="*/ 563607 h 5435715"/>
              <a:gd name="connsiteX441" fmla="*/ 1384112 w 5006731"/>
              <a:gd name="connsiteY441" fmla="*/ 536774 h 5435715"/>
              <a:gd name="connsiteX442" fmla="*/ 1417884 w 5006731"/>
              <a:gd name="connsiteY442" fmla="*/ 506470 h 5435715"/>
              <a:gd name="connsiteX443" fmla="*/ 1419618 w 5006731"/>
              <a:gd name="connsiteY443" fmla="*/ 474433 h 5435715"/>
              <a:gd name="connsiteX444" fmla="*/ 1503181 w 5006731"/>
              <a:gd name="connsiteY444" fmla="*/ 414696 h 5435715"/>
              <a:gd name="connsiteX445" fmla="*/ 1552971 w 5006731"/>
              <a:gd name="connsiteY445" fmla="*/ 385260 h 5435715"/>
              <a:gd name="connsiteX446" fmla="*/ 1636533 w 5006731"/>
              <a:gd name="connsiteY446" fmla="*/ 325522 h 5435715"/>
              <a:gd name="connsiteX447" fmla="*/ 1719229 w 5006731"/>
              <a:gd name="connsiteY447" fmla="*/ 281803 h 5435715"/>
              <a:gd name="connsiteX448" fmla="*/ 1785905 w 5006731"/>
              <a:gd name="connsiteY448" fmla="*/ 237216 h 5435715"/>
              <a:gd name="connsiteX449" fmla="*/ 1835697 w 5006731"/>
              <a:gd name="connsiteY449" fmla="*/ 207781 h 5435715"/>
              <a:gd name="connsiteX450" fmla="*/ 1985935 w 5006731"/>
              <a:gd name="connsiteY450" fmla="*/ 103456 h 5435715"/>
              <a:gd name="connsiteX451" fmla="*/ 2052611 w 5006731"/>
              <a:gd name="connsiteY451" fmla="*/ 58870 h 543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</a:cxnLst>
            <a:rect l="l" t="t" r="r" b="b"/>
            <a:pathLst>
              <a:path w="5006731" h="5435715">
                <a:moveTo>
                  <a:pt x="2602233" y="3223409"/>
                </a:moveTo>
                <a:cubicBezTo>
                  <a:pt x="2574587" y="3223409"/>
                  <a:pt x="2511347" y="3239806"/>
                  <a:pt x="2464719" y="3251798"/>
                </a:cubicBezTo>
                <a:lnTo>
                  <a:pt x="2441195" y="3257658"/>
                </a:lnTo>
                <a:lnTo>
                  <a:pt x="2425625" y="3288841"/>
                </a:lnTo>
                <a:lnTo>
                  <a:pt x="2422327" y="3293952"/>
                </a:lnTo>
                <a:lnTo>
                  <a:pt x="2432075" y="3291492"/>
                </a:lnTo>
                <a:cubicBezTo>
                  <a:pt x="2443407" y="3288722"/>
                  <a:pt x="2457693" y="3285244"/>
                  <a:pt x="2476037" y="3280623"/>
                </a:cubicBezTo>
                <a:cubicBezTo>
                  <a:pt x="2492865" y="3267909"/>
                  <a:pt x="2506113" y="3251732"/>
                  <a:pt x="2526517" y="3242480"/>
                </a:cubicBezTo>
                <a:cubicBezTo>
                  <a:pt x="2549329" y="3232137"/>
                  <a:pt x="2628837" y="3223409"/>
                  <a:pt x="2602233" y="3223409"/>
                </a:cubicBezTo>
                <a:close/>
                <a:moveTo>
                  <a:pt x="3109399" y="1546013"/>
                </a:moveTo>
                <a:lnTo>
                  <a:pt x="3096291" y="1553252"/>
                </a:lnTo>
                <a:cubicBezTo>
                  <a:pt x="3074601" y="1566216"/>
                  <a:pt x="3052913" y="1579180"/>
                  <a:pt x="3030047" y="1589829"/>
                </a:cubicBezTo>
                <a:cubicBezTo>
                  <a:pt x="2993131" y="1607022"/>
                  <a:pt x="2951715" y="1613550"/>
                  <a:pt x="2915315" y="1631813"/>
                </a:cubicBezTo>
                <a:cubicBezTo>
                  <a:pt x="2874199" y="1652443"/>
                  <a:pt x="2839375" y="1684077"/>
                  <a:pt x="2798847" y="1705836"/>
                </a:cubicBezTo>
                <a:cubicBezTo>
                  <a:pt x="2712359" y="1752267"/>
                  <a:pt x="2624789" y="1797037"/>
                  <a:pt x="2534743" y="1836126"/>
                </a:cubicBezTo>
                <a:cubicBezTo>
                  <a:pt x="2463817" y="1866915"/>
                  <a:pt x="2348129" y="1915437"/>
                  <a:pt x="2287525" y="1951264"/>
                </a:cubicBezTo>
                <a:cubicBezTo>
                  <a:pt x="2267995" y="1962810"/>
                  <a:pt x="2255727" y="1984108"/>
                  <a:pt x="2236867" y="1996719"/>
                </a:cubicBezTo>
                <a:cubicBezTo>
                  <a:pt x="2210949" y="2014051"/>
                  <a:pt x="2181013" y="2024570"/>
                  <a:pt x="2154171" y="2040438"/>
                </a:cubicBezTo>
                <a:lnTo>
                  <a:pt x="2090065" y="2083307"/>
                </a:lnTo>
                <a:lnTo>
                  <a:pt x="2096825" y="2084178"/>
                </a:lnTo>
                <a:cubicBezTo>
                  <a:pt x="2180375" y="2087795"/>
                  <a:pt x="2183907" y="2034203"/>
                  <a:pt x="2252257" y="2009190"/>
                </a:cubicBezTo>
                <a:cubicBezTo>
                  <a:pt x="2272963" y="2001614"/>
                  <a:pt x="2295553" y="2000824"/>
                  <a:pt x="2317199" y="1996641"/>
                </a:cubicBezTo>
                <a:cubicBezTo>
                  <a:pt x="2357205" y="1960746"/>
                  <a:pt x="2395233" y="1922638"/>
                  <a:pt x="2450553" y="1907468"/>
                </a:cubicBezTo>
                <a:lnTo>
                  <a:pt x="2499477" y="1894051"/>
                </a:lnTo>
                <a:cubicBezTo>
                  <a:pt x="2492401" y="1925799"/>
                  <a:pt x="2445773" y="1987536"/>
                  <a:pt x="2478253" y="1989295"/>
                </a:cubicBezTo>
                <a:cubicBezTo>
                  <a:pt x="2536009" y="1992422"/>
                  <a:pt x="2581737" y="1936202"/>
                  <a:pt x="2627625" y="1900990"/>
                </a:cubicBezTo>
                <a:cubicBezTo>
                  <a:pt x="2666737" y="1870977"/>
                  <a:pt x="2705171" y="1840059"/>
                  <a:pt x="2744959" y="1810949"/>
                </a:cubicBezTo>
                <a:cubicBezTo>
                  <a:pt x="2766537" y="1795161"/>
                  <a:pt x="2787111" y="1777009"/>
                  <a:pt x="2811637" y="1766363"/>
                </a:cubicBezTo>
                <a:cubicBezTo>
                  <a:pt x="2842659" y="1752896"/>
                  <a:pt x="2876867" y="1748474"/>
                  <a:pt x="2909483" y="1739530"/>
                </a:cubicBezTo>
                <a:cubicBezTo>
                  <a:pt x="2926079" y="1729718"/>
                  <a:pt x="2943245" y="1720811"/>
                  <a:pt x="2959273" y="1710093"/>
                </a:cubicBezTo>
                <a:cubicBezTo>
                  <a:pt x="2987735" y="1691061"/>
                  <a:pt x="3012565" y="1666359"/>
                  <a:pt x="3042835" y="1650356"/>
                </a:cubicBezTo>
                <a:cubicBezTo>
                  <a:pt x="3032379" y="1666554"/>
                  <a:pt x="3012389" y="1677858"/>
                  <a:pt x="3008197" y="1696677"/>
                </a:cubicBezTo>
                <a:cubicBezTo>
                  <a:pt x="3004519" y="1713182"/>
                  <a:pt x="3017141" y="1729293"/>
                  <a:pt x="3021613" y="1745601"/>
                </a:cubicBezTo>
                <a:cubicBezTo>
                  <a:pt x="3114453" y="1727660"/>
                  <a:pt x="3103967" y="1737917"/>
                  <a:pt x="3203021" y="1659029"/>
                </a:cubicBezTo>
                <a:cubicBezTo>
                  <a:pt x="3218103" y="1647018"/>
                  <a:pt x="3236619" y="1631960"/>
                  <a:pt x="3237661" y="1612708"/>
                </a:cubicBezTo>
                <a:cubicBezTo>
                  <a:pt x="3238703" y="1593457"/>
                  <a:pt x="3218037" y="1579514"/>
                  <a:pt x="3208225" y="1562917"/>
                </a:cubicBezTo>
                <a:cubicBezTo>
                  <a:pt x="3176813" y="1591103"/>
                  <a:pt x="3166173" y="1604637"/>
                  <a:pt x="3124663" y="1622656"/>
                </a:cubicBezTo>
                <a:cubicBezTo>
                  <a:pt x="3098249" y="1634122"/>
                  <a:pt x="3068293" y="1636897"/>
                  <a:pt x="3042835" y="1650356"/>
                </a:cubicBezTo>
                <a:cubicBezTo>
                  <a:pt x="3064157" y="1617326"/>
                  <a:pt x="3072951" y="1593651"/>
                  <a:pt x="3091015" y="1568179"/>
                </a:cubicBezTo>
                <a:close/>
                <a:moveTo>
                  <a:pt x="2152193" y="0"/>
                </a:moveTo>
                <a:cubicBezTo>
                  <a:pt x="2156665" y="16307"/>
                  <a:pt x="2166523" y="32038"/>
                  <a:pt x="2165609" y="48923"/>
                </a:cubicBezTo>
                <a:cubicBezTo>
                  <a:pt x="2164417" y="70939"/>
                  <a:pt x="2143677" y="90217"/>
                  <a:pt x="2146121" y="112130"/>
                </a:cubicBezTo>
                <a:cubicBezTo>
                  <a:pt x="2147797" y="127161"/>
                  <a:pt x="2166323" y="134645"/>
                  <a:pt x="2176425" y="145902"/>
                </a:cubicBezTo>
                <a:cubicBezTo>
                  <a:pt x="2197237" y="141881"/>
                  <a:pt x="2266683" y="130183"/>
                  <a:pt x="2290289" y="119936"/>
                </a:cubicBezTo>
                <a:cubicBezTo>
                  <a:pt x="2307975" y="112259"/>
                  <a:pt x="2321373" y="95166"/>
                  <a:pt x="2340079" y="90500"/>
                </a:cubicBezTo>
                <a:cubicBezTo>
                  <a:pt x="2392991" y="77305"/>
                  <a:pt x="2448459" y="77483"/>
                  <a:pt x="2502001" y="67137"/>
                </a:cubicBezTo>
                <a:cubicBezTo>
                  <a:pt x="2523647" y="62954"/>
                  <a:pt x="2545447" y="59489"/>
                  <a:pt x="2566943" y="54588"/>
                </a:cubicBezTo>
                <a:cubicBezTo>
                  <a:pt x="2583429" y="50827"/>
                  <a:pt x="2599185" y="43941"/>
                  <a:pt x="2615867" y="41171"/>
                </a:cubicBezTo>
                <a:cubicBezTo>
                  <a:pt x="2647953" y="35842"/>
                  <a:pt x="2680519" y="33961"/>
                  <a:pt x="2712845" y="30356"/>
                </a:cubicBezTo>
                <a:cubicBezTo>
                  <a:pt x="2722657" y="46953"/>
                  <a:pt x="2740589" y="60941"/>
                  <a:pt x="2742281" y="80147"/>
                </a:cubicBezTo>
                <a:cubicBezTo>
                  <a:pt x="2747291" y="137053"/>
                  <a:pt x="2707115" y="157421"/>
                  <a:pt x="2672135" y="188808"/>
                </a:cubicBezTo>
                <a:cubicBezTo>
                  <a:pt x="2652945" y="237437"/>
                  <a:pt x="2621915" y="270363"/>
                  <a:pt x="2732741" y="256352"/>
                </a:cubicBezTo>
                <a:cubicBezTo>
                  <a:pt x="2768327" y="251852"/>
                  <a:pt x="2797129" y="223919"/>
                  <a:pt x="2831453" y="213500"/>
                </a:cubicBezTo>
                <a:cubicBezTo>
                  <a:pt x="2857545" y="205581"/>
                  <a:pt x="2885517" y="206285"/>
                  <a:pt x="2912415" y="201818"/>
                </a:cubicBezTo>
                <a:cubicBezTo>
                  <a:pt x="2934165" y="198206"/>
                  <a:pt x="2955709" y="193452"/>
                  <a:pt x="2977355" y="189269"/>
                </a:cubicBezTo>
                <a:cubicBezTo>
                  <a:pt x="2993953" y="179457"/>
                  <a:pt x="3008439" y="164498"/>
                  <a:pt x="3027147" y="159833"/>
                </a:cubicBezTo>
                <a:cubicBezTo>
                  <a:pt x="3080057" y="146637"/>
                  <a:pt x="3136477" y="150891"/>
                  <a:pt x="3189067" y="136469"/>
                </a:cubicBezTo>
                <a:lnTo>
                  <a:pt x="3237991" y="123053"/>
                </a:lnTo>
                <a:cubicBezTo>
                  <a:pt x="3247803" y="139649"/>
                  <a:pt x="3265735" y="153637"/>
                  <a:pt x="3267427" y="172843"/>
                </a:cubicBezTo>
                <a:cubicBezTo>
                  <a:pt x="3269359" y="194805"/>
                  <a:pt x="3255405" y="215306"/>
                  <a:pt x="3247939" y="236051"/>
                </a:cubicBezTo>
                <a:cubicBezTo>
                  <a:pt x="3236483" y="267872"/>
                  <a:pt x="3223111" y="298969"/>
                  <a:pt x="3210697" y="330428"/>
                </a:cubicBezTo>
                <a:cubicBezTo>
                  <a:pt x="3236817" y="342553"/>
                  <a:pt x="3260507" y="370571"/>
                  <a:pt x="3289055" y="366802"/>
                </a:cubicBezTo>
                <a:cubicBezTo>
                  <a:pt x="3353113" y="358345"/>
                  <a:pt x="3408397" y="316967"/>
                  <a:pt x="3469597" y="296249"/>
                </a:cubicBezTo>
                <a:cubicBezTo>
                  <a:pt x="3490481" y="289180"/>
                  <a:pt x="3512891" y="287882"/>
                  <a:pt x="3534539" y="283700"/>
                </a:cubicBezTo>
                <a:cubicBezTo>
                  <a:pt x="3567443" y="269416"/>
                  <a:pt x="3598929" y="251267"/>
                  <a:pt x="3633253" y="240848"/>
                </a:cubicBezTo>
                <a:cubicBezTo>
                  <a:pt x="3659343" y="232929"/>
                  <a:pt x="3687443" y="234339"/>
                  <a:pt x="3714213" y="229166"/>
                </a:cubicBezTo>
                <a:cubicBezTo>
                  <a:pt x="3730817" y="225958"/>
                  <a:pt x="3746829" y="220222"/>
                  <a:pt x="3763137" y="215750"/>
                </a:cubicBezTo>
                <a:cubicBezTo>
                  <a:pt x="3774395" y="205649"/>
                  <a:pt x="3783035" y="191469"/>
                  <a:pt x="3796909" y="185446"/>
                </a:cubicBezTo>
                <a:cubicBezTo>
                  <a:pt x="3817133" y="176667"/>
                  <a:pt x="3840355" y="177799"/>
                  <a:pt x="3861851" y="172897"/>
                </a:cubicBezTo>
                <a:cubicBezTo>
                  <a:pt x="3998649" y="141702"/>
                  <a:pt x="3795715" y="162824"/>
                  <a:pt x="4103865" y="153870"/>
                </a:cubicBezTo>
                <a:cubicBezTo>
                  <a:pt x="4119593" y="160077"/>
                  <a:pt x="4151967" y="155605"/>
                  <a:pt x="4151053" y="172491"/>
                </a:cubicBezTo>
                <a:cubicBezTo>
                  <a:pt x="4149749" y="196590"/>
                  <a:pt x="4040627" y="284617"/>
                  <a:pt x="4031985" y="294568"/>
                </a:cubicBezTo>
                <a:cubicBezTo>
                  <a:pt x="4011539" y="318110"/>
                  <a:pt x="4000819" y="349221"/>
                  <a:pt x="3979591" y="372060"/>
                </a:cubicBezTo>
                <a:cubicBezTo>
                  <a:pt x="3943553" y="410836"/>
                  <a:pt x="3900791" y="442765"/>
                  <a:pt x="3861389" y="478119"/>
                </a:cubicBezTo>
                <a:cubicBezTo>
                  <a:pt x="3844505" y="493270"/>
                  <a:pt x="3821961" y="503860"/>
                  <a:pt x="3810733" y="523573"/>
                </a:cubicBezTo>
                <a:cubicBezTo>
                  <a:pt x="3786433" y="566235"/>
                  <a:pt x="3772817" y="596133"/>
                  <a:pt x="3740585" y="632234"/>
                </a:cubicBezTo>
                <a:cubicBezTo>
                  <a:pt x="3704031" y="673177"/>
                  <a:pt x="3700265" y="674140"/>
                  <a:pt x="3704215" y="666867"/>
                </a:cubicBezTo>
                <a:lnTo>
                  <a:pt x="3709791" y="658049"/>
                </a:lnTo>
                <a:lnTo>
                  <a:pt x="3714135" y="652093"/>
                </a:lnTo>
                <a:cubicBezTo>
                  <a:pt x="3717929" y="646756"/>
                  <a:pt x="3714011" y="651869"/>
                  <a:pt x="3709807" y="658026"/>
                </a:cubicBezTo>
                <a:lnTo>
                  <a:pt x="3709791" y="658049"/>
                </a:lnTo>
                <a:lnTo>
                  <a:pt x="3701727" y="669111"/>
                </a:lnTo>
                <a:cubicBezTo>
                  <a:pt x="3695043" y="678180"/>
                  <a:pt x="3685503" y="691037"/>
                  <a:pt x="3672175" y="708858"/>
                </a:cubicBezTo>
                <a:cubicBezTo>
                  <a:pt x="3762657" y="719112"/>
                  <a:pt x="3860213" y="703084"/>
                  <a:pt x="3943625" y="739621"/>
                </a:cubicBezTo>
                <a:cubicBezTo>
                  <a:pt x="3968599" y="750562"/>
                  <a:pt x="3937475" y="795574"/>
                  <a:pt x="3923269" y="818847"/>
                </a:cubicBezTo>
                <a:cubicBezTo>
                  <a:pt x="3856917" y="927550"/>
                  <a:pt x="3848553" y="925040"/>
                  <a:pt x="3770429" y="971228"/>
                </a:cubicBezTo>
                <a:cubicBezTo>
                  <a:pt x="3711947" y="1049428"/>
                  <a:pt x="3761189" y="997365"/>
                  <a:pt x="3653093" y="1061268"/>
                </a:cubicBezTo>
                <a:cubicBezTo>
                  <a:pt x="3630077" y="1074874"/>
                  <a:pt x="3608981" y="1091512"/>
                  <a:pt x="3586417" y="1105854"/>
                </a:cubicBezTo>
                <a:cubicBezTo>
                  <a:pt x="3570145" y="1116196"/>
                  <a:pt x="3552899" y="1124948"/>
                  <a:pt x="3536627" y="1135290"/>
                </a:cubicBezTo>
                <a:cubicBezTo>
                  <a:pt x="3514061" y="1149632"/>
                  <a:pt x="3493847" y="1167886"/>
                  <a:pt x="3469951" y="1179876"/>
                </a:cubicBezTo>
                <a:cubicBezTo>
                  <a:pt x="3454835" y="1187460"/>
                  <a:pt x="3437333" y="1188821"/>
                  <a:pt x="3421027" y="1193293"/>
                </a:cubicBezTo>
                <a:cubicBezTo>
                  <a:pt x="3386389" y="1239613"/>
                  <a:pt x="3391437" y="1245243"/>
                  <a:pt x="3336597" y="1269050"/>
                </a:cubicBezTo>
                <a:cubicBezTo>
                  <a:pt x="3285875" y="1291069"/>
                  <a:pt x="3169391" y="1290791"/>
                  <a:pt x="3416689" y="1273386"/>
                </a:cubicBezTo>
                <a:lnTo>
                  <a:pt x="3444279" y="1261410"/>
                </a:lnTo>
                <a:lnTo>
                  <a:pt x="3466719" y="1239536"/>
                </a:lnTo>
                <a:cubicBezTo>
                  <a:pt x="3479845" y="1225414"/>
                  <a:pt x="3485903" y="1204739"/>
                  <a:pt x="3501359" y="1193215"/>
                </a:cubicBezTo>
                <a:cubicBezTo>
                  <a:pt x="3520531" y="1178922"/>
                  <a:pt x="3545231" y="1174170"/>
                  <a:pt x="3567167" y="1164647"/>
                </a:cubicBezTo>
                <a:cubicBezTo>
                  <a:pt x="3647299" y="1092748"/>
                  <a:pt x="3626711" y="1074869"/>
                  <a:pt x="3648129" y="1152965"/>
                </a:cubicBezTo>
                <a:cubicBezTo>
                  <a:pt x="3634269" y="1211122"/>
                  <a:pt x="3561953" y="1287618"/>
                  <a:pt x="3606551" y="1327436"/>
                </a:cubicBezTo>
                <a:cubicBezTo>
                  <a:pt x="3646039" y="1362691"/>
                  <a:pt x="3679183" y="1248315"/>
                  <a:pt x="3724753" y="1221376"/>
                </a:cubicBezTo>
                <a:lnTo>
                  <a:pt x="3774543" y="1191941"/>
                </a:lnTo>
                <a:cubicBezTo>
                  <a:pt x="3791719" y="1171450"/>
                  <a:pt x="3806167" y="1148324"/>
                  <a:pt x="3826069" y="1130468"/>
                </a:cubicBezTo>
                <a:cubicBezTo>
                  <a:pt x="3840419" y="1117592"/>
                  <a:pt x="3861509" y="1113909"/>
                  <a:pt x="3875859" y="1101033"/>
                </a:cubicBezTo>
                <a:cubicBezTo>
                  <a:pt x="4008687" y="981849"/>
                  <a:pt x="3796593" y="1131947"/>
                  <a:pt x="3961157" y="1009257"/>
                </a:cubicBezTo>
                <a:cubicBezTo>
                  <a:pt x="3976613" y="997733"/>
                  <a:pt x="3995771" y="991715"/>
                  <a:pt x="4010947" y="979822"/>
                </a:cubicBezTo>
                <a:cubicBezTo>
                  <a:pt x="4040707" y="956498"/>
                  <a:pt x="4062827" y="923309"/>
                  <a:pt x="4095377" y="904066"/>
                </a:cubicBezTo>
                <a:cubicBezTo>
                  <a:pt x="4158187" y="866934"/>
                  <a:pt x="4130817" y="887507"/>
                  <a:pt x="4178939" y="844328"/>
                </a:cubicBezTo>
                <a:cubicBezTo>
                  <a:pt x="4171865" y="876076"/>
                  <a:pt x="4167959" y="908700"/>
                  <a:pt x="4157717" y="939573"/>
                </a:cubicBezTo>
                <a:cubicBezTo>
                  <a:pt x="4129015" y="1026084"/>
                  <a:pt x="4085983" y="1038835"/>
                  <a:pt x="4171133" y="988496"/>
                </a:cubicBezTo>
                <a:cubicBezTo>
                  <a:pt x="4226025" y="915090"/>
                  <a:pt x="4187179" y="947274"/>
                  <a:pt x="4303619" y="915342"/>
                </a:cubicBezTo>
                <a:lnTo>
                  <a:pt x="4352541" y="901925"/>
                </a:lnTo>
                <a:cubicBezTo>
                  <a:pt x="4374671" y="888842"/>
                  <a:pt x="4436779" y="829727"/>
                  <a:pt x="4431769" y="922280"/>
                </a:cubicBezTo>
                <a:cubicBezTo>
                  <a:pt x="4430475" y="946159"/>
                  <a:pt x="4408989" y="964373"/>
                  <a:pt x="4396261" y="984620"/>
                </a:cubicBezTo>
                <a:cubicBezTo>
                  <a:pt x="4338099" y="1077145"/>
                  <a:pt x="4356237" y="1051014"/>
                  <a:pt x="4276325" y="1122716"/>
                </a:cubicBezTo>
                <a:cubicBezTo>
                  <a:pt x="4264489" y="1143497"/>
                  <a:pt x="4253789" y="1164966"/>
                  <a:pt x="4240819" y="1185057"/>
                </a:cubicBezTo>
                <a:cubicBezTo>
                  <a:pt x="4190497" y="1263009"/>
                  <a:pt x="4217407" y="1199145"/>
                  <a:pt x="4170673" y="1293717"/>
                </a:cubicBezTo>
                <a:cubicBezTo>
                  <a:pt x="4163181" y="1308877"/>
                  <a:pt x="4136713" y="1333787"/>
                  <a:pt x="4152051" y="1340906"/>
                </a:cubicBezTo>
                <a:cubicBezTo>
                  <a:pt x="4181555" y="1354602"/>
                  <a:pt x="4217095" y="1336262"/>
                  <a:pt x="4249031" y="1330091"/>
                </a:cubicBezTo>
                <a:cubicBezTo>
                  <a:pt x="4367283" y="1307240"/>
                  <a:pt x="4317733" y="1309437"/>
                  <a:pt x="4412687" y="1274690"/>
                </a:cubicBezTo>
                <a:cubicBezTo>
                  <a:pt x="4428567" y="1268879"/>
                  <a:pt x="4445303" y="1265745"/>
                  <a:pt x="4461609" y="1261273"/>
                </a:cubicBezTo>
                <a:cubicBezTo>
                  <a:pt x="4390043" y="1386925"/>
                  <a:pt x="4461975" y="1275912"/>
                  <a:pt x="4392331" y="1353916"/>
                </a:cubicBezTo>
                <a:cubicBezTo>
                  <a:pt x="4379491" y="1368298"/>
                  <a:pt x="4371347" y="1386625"/>
                  <a:pt x="4357693" y="1400237"/>
                </a:cubicBezTo>
                <a:cubicBezTo>
                  <a:pt x="4320203" y="1437612"/>
                  <a:pt x="4271193" y="1463903"/>
                  <a:pt x="4239491" y="1506297"/>
                </a:cubicBezTo>
                <a:cubicBezTo>
                  <a:pt x="4195793" y="1564731"/>
                  <a:pt x="4219201" y="1539742"/>
                  <a:pt x="4171079" y="1582920"/>
                </a:cubicBezTo>
                <a:cubicBezTo>
                  <a:pt x="4164873" y="1598649"/>
                  <a:pt x="4163321" y="1617149"/>
                  <a:pt x="4152459" y="1630108"/>
                </a:cubicBezTo>
                <a:cubicBezTo>
                  <a:pt x="4128169" y="1659086"/>
                  <a:pt x="4030903" y="1713040"/>
                  <a:pt x="4068029" y="1705865"/>
                </a:cubicBezTo>
                <a:cubicBezTo>
                  <a:pt x="4111323" y="1697499"/>
                  <a:pt x="4155387" y="1692429"/>
                  <a:pt x="4197913" y="1680767"/>
                </a:cubicBezTo>
                <a:cubicBezTo>
                  <a:pt x="4274607" y="1659735"/>
                  <a:pt x="4230819" y="1672772"/>
                  <a:pt x="4328663" y="1639649"/>
                </a:cubicBezTo>
                <a:cubicBezTo>
                  <a:pt x="4360411" y="1646724"/>
                  <a:pt x="4404467" y="1634795"/>
                  <a:pt x="4423907" y="1660873"/>
                </a:cubicBezTo>
                <a:cubicBezTo>
                  <a:pt x="4445107" y="1689306"/>
                  <a:pt x="4387107" y="1767382"/>
                  <a:pt x="4368913" y="1786419"/>
                </a:cubicBezTo>
                <a:cubicBezTo>
                  <a:pt x="4321593" y="1835938"/>
                  <a:pt x="4291051" y="1855792"/>
                  <a:pt x="4234693" y="1891611"/>
                </a:cubicBezTo>
                <a:cubicBezTo>
                  <a:pt x="4218421" y="1901952"/>
                  <a:pt x="4200587" y="1909834"/>
                  <a:pt x="4184903" y="1921046"/>
                </a:cubicBezTo>
                <a:cubicBezTo>
                  <a:pt x="4172599" y="1929843"/>
                  <a:pt x="4163435" y="1942553"/>
                  <a:pt x="4151129" y="1951349"/>
                </a:cubicBezTo>
                <a:cubicBezTo>
                  <a:pt x="4118853" y="1974424"/>
                  <a:pt x="4071769" y="1996092"/>
                  <a:pt x="4035531" y="2009352"/>
                </a:cubicBezTo>
                <a:cubicBezTo>
                  <a:pt x="4019651" y="2015163"/>
                  <a:pt x="4002915" y="2018297"/>
                  <a:pt x="3986607" y="2022769"/>
                </a:cubicBezTo>
                <a:cubicBezTo>
                  <a:pt x="3970011" y="2032581"/>
                  <a:pt x="3954049" y="2043557"/>
                  <a:pt x="3936817" y="2052204"/>
                </a:cubicBezTo>
                <a:cubicBezTo>
                  <a:pt x="3915443" y="2062929"/>
                  <a:pt x="3891377" y="2068244"/>
                  <a:pt x="3871007" y="2080773"/>
                </a:cubicBezTo>
                <a:cubicBezTo>
                  <a:pt x="3819077" y="2112716"/>
                  <a:pt x="3766149" y="2144379"/>
                  <a:pt x="3720769" y="2185096"/>
                </a:cubicBezTo>
                <a:cubicBezTo>
                  <a:pt x="3709511" y="2195197"/>
                  <a:pt x="3700017" y="2207701"/>
                  <a:pt x="3686995" y="2215399"/>
                </a:cubicBezTo>
                <a:cubicBezTo>
                  <a:pt x="3666409" y="2227568"/>
                  <a:pt x="3641371" y="2231140"/>
                  <a:pt x="3621187" y="2243967"/>
                </a:cubicBezTo>
                <a:cubicBezTo>
                  <a:pt x="3602041" y="2256137"/>
                  <a:pt x="3588719" y="2275861"/>
                  <a:pt x="3570529" y="2289421"/>
                </a:cubicBezTo>
                <a:cubicBezTo>
                  <a:pt x="3477793" y="2358560"/>
                  <a:pt x="3560345" y="2268077"/>
                  <a:pt x="3437177" y="2378595"/>
                </a:cubicBezTo>
                <a:cubicBezTo>
                  <a:pt x="3417275" y="2396451"/>
                  <a:pt x="3407401" y="2424518"/>
                  <a:pt x="3385651" y="2440067"/>
                </a:cubicBezTo>
                <a:cubicBezTo>
                  <a:pt x="3350579" y="2465139"/>
                  <a:pt x="3308585" y="2478736"/>
                  <a:pt x="3270051" y="2498070"/>
                </a:cubicBezTo>
                <a:cubicBezTo>
                  <a:pt x="3188417" y="2607237"/>
                  <a:pt x="3294405" y="2476218"/>
                  <a:pt x="3168735" y="2588978"/>
                </a:cubicBezTo>
                <a:cubicBezTo>
                  <a:pt x="3148835" y="2606834"/>
                  <a:pt x="3136027" y="2631458"/>
                  <a:pt x="3117211" y="2650451"/>
                </a:cubicBezTo>
                <a:lnTo>
                  <a:pt x="3098359" y="2669315"/>
                </a:lnTo>
                <a:lnTo>
                  <a:pt x="3118571" y="2659608"/>
                </a:lnTo>
                <a:cubicBezTo>
                  <a:pt x="3139955" y="2650468"/>
                  <a:pt x="3161693" y="2641724"/>
                  <a:pt x="3182725" y="2632188"/>
                </a:cubicBezTo>
                <a:cubicBezTo>
                  <a:pt x="3254867" y="2599481"/>
                  <a:pt x="3316599" y="2555150"/>
                  <a:pt x="3384637" y="2517760"/>
                </a:cubicBezTo>
                <a:cubicBezTo>
                  <a:pt x="3409169" y="2504278"/>
                  <a:pt x="3435671" y="2492940"/>
                  <a:pt x="3460355" y="2479617"/>
                </a:cubicBezTo>
                <a:cubicBezTo>
                  <a:pt x="3494585" y="2461141"/>
                  <a:pt x="3525639" y="2439248"/>
                  <a:pt x="3561309" y="2422401"/>
                </a:cubicBezTo>
                <a:cubicBezTo>
                  <a:pt x="3593213" y="2407332"/>
                  <a:pt x="3630959" y="2400028"/>
                  <a:pt x="3662265" y="2384258"/>
                </a:cubicBezTo>
                <a:cubicBezTo>
                  <a:pt x="3800843" y="2314448"/>
                  <a:pt x="3612703" y="2371313"/>
                  <a:pt x="3788459" y="2327043"/>
                </a:cubicBezTo>
                <a:cubicBezTo>
                  <a:pt x="3874791" y="2305298"/>
                  <a:pt x="3937003" y="2247261"/>
                  <a:pt x="4015609" y="2212613"/>
                </a:cubicBezTo>
                <a:cubicBezTo>
                  <a:pt x="4038589" y="2202485"/>
                  <a:pt x="4066087" y="2199899"/>
                  <a:pt x="4091325" y="2193542"/>
                </a:cubicBezTo>
                <a:cubicBezTo>
                  <a:pt x="4148879" y="2179045"/>
                  <a:pt x="4189725" y="2139520"/>
                  <a:pt x="4242759" y="2117256"/>
                </a:cubicBezTo>
                <a:cubicBezTo>
                  <a:pt x="4266015" y="2107493"/>
                  <a:pt x="4294679" y="2107174"/>
                  <a:pt x="4318475" y="2098184"/>
                </a:cubicBezTo>
                <a:cubicBezTo>
                  <a:pt x="4406509" y="2064922"/>
                  <a:pt x="4431507" y="2017198"/>
                  <a:pt x="4545625" y="2002826"/>
                </a:cubicBezTo>
                <a:cubicBezTo>
                  <a:pt x="4695227" y="1983985"/>
                  <a:pt x="4848593" y="1976132"/>
                  <a:pt x="4999923" y="1983754"/>
                </a:cubicBezTo>
                <a:cubicBezTo>
                  <a:pt x="5030189" y="1985278"/>
                  <a:pt x="4951339" y="2011647"/>
                  <a:pt x="4924207" y="2021898"/>
                </a:cubicBezTo>
                <a:cubicBezTo>
                  <a:pt x="4900411" y="2030887"/>
                  <a:pt x="4873729" y="2034612"/>
                  <a:pt x="4848491" y="2040969"/>
                </a:cubicBezTo>
                <a:cubicBezTo>
                  <a:pt x="4814839" y="2060040"/>
                  <a:pt x="4785159" y="2083968"/>
                  <a:pt x="4747535" y="2098183"/>
                </a:cubicBezTo>
                <a:cubicBezTo>
                  <a:pt x="4716511" y="2109905"/>
                  <a:pt x="4679933" y="2110055"/>
                  <a:pt x="4646581" y="2117256"/>
                </a:cubicBezTo>
                <a:cubicBezTo>
                  <a:pt x="4621001" y="2122779"/>
                  <a:pt x="4596101" y="2129971"/>
                  <a:pt x="4570863" y="2136327"/>
                </a:cubicBezTo>
                <a:cubicBezTo>
                  <a:pt x="4520385" y="2161756"/>
                  <a:pt x="4472689" y="2190662"/>
                  <a:pt x="4419431" y="2212613"/>
                </a:cubicBezTo>
                <a:cubicBezTo>
                  <a:pt x="4225729" y="2292452"/>
                  <a:pt x="3961419" y="2263953"/>
                  <a:pt x="4772775" y="2231685"/>
                </a:cubicBezTo>
                <a:cubicBezTo>
                  <a:pt x="4764363" y="2250757"/>
                  <a:pt x="4762293" y="2272174"/>
                  <a:pt x="4747535" y="2288901"/>
                </a:cubicBezTo>
                <a:cubicBezTo>
                  <a:pt x="4727737" y="2311342"/>
                  <a:pt x="4695323" y="2325817"/>
                  <a:pt x="4671819" y="2346115"/>
                </a:cubicBezTo>
                <a:cubicBezTo>
                  <a:pt x="4636345" y="2376749"/>
                  <a:pt x="4601755" y="2408125"/>
                  <a:pt x="4570863" y="2441473"/>
                </a:cubicBezTo>
                <a:cubicBezTo>
                  <a:pt x="4542731" y="2471840"/>
                  <a:pt x="4529835" y="2510619"/>
                  <a:pt x="4495147" y="2536831"/>
                </a:cubicBezTo>
                <a:cubicBezTo>
                  <a:pt x="4443973" y="2575501"/>
                  <a:pt x="4374487" y="2597559"/>
                  <a:pt x="4318475" y="2632189"/>
                </a:cubicBezTo>
                <a:cubicBezTo>
                  <a:pt x="4281641" y="2654961"/>
                  <a:pt x="4186549" y="2681171"/>
                  <a:pt x="4217521" y="2708475"/>
                </a:cubicBezTo>
                <a:cubicBezTo>
                  <a:pt x="4274681" y="2758868"/>
                  <a:pt x="4386581" y="2744702"/>
                  <a:pt x="4469909" y="2765690"/>
                </a:cubicBezTo>
                <a:cubicBezTo>
                  <a:pt x="4512889" y="2776515"/>
                  <a:pt x="4554037" y="2791118"/>
                  <a:pt x="4596101" y="2803833"/>
                </a:cubicBezTo>
                <a:cubicBezTo>
                  <a:pt x="4579275" y="2816548"/>
                  <a:pt x="4566029" y="2832725"/>
                  <a:pt x="4545625" y="2841977"/>
                </a:cubicBezTo>
                <a:cubicBezTo>
                  <a:pt x="4383003" y="2915709"/>
                  <a:pt x="4558321" y="2795839"/>
                  <a:pt x="4394191" y="2899192"/>
                </a:cubicBezTo>
                <a:cubicBezTo>
                  <a:pt x="4366769" y="2916458"/>
                  <a:pt x="4348741" y="2942111"/>
                  <a:pt x="4318475" y="2956406"/>
                </a:cubicBezTo>
                <a:cubicBezTo>
                  <a:pt x="4081215" y="3068458"/>
                  <a:pt x="4271047" y="2935029"/>
                  <a:pt x="4141803" y="3032693"/>
                </a:cubicBezTo>
                <a:cubicBezTo>
                  <a:pt x="4200693" y="3045408"/>
                  <a:pt x="4259809" y="3057537"/>
                  <a:pt x="4318475" y="3070836"/>
                </a:cubicBezTo>
                <a:cubicBezTo>
                  <a:pt x="4343957" y="3076613"/>
                  <a:pt x="4394191" y="3069804"/>
                  <a:pt x="4394191" y="3089907"/>
                </a:cubicBezTo>
                <a:cubicBezTo>
                  <a:pt x="4394191" y="3110011"/>
                  <a:pt x="4343713" y="3102622"/>
                  <a:pt x="4318475" y="3108979"/>
                </a:cubicBezTo>
                <a:cubicBezTo>
                  <a:pt x="4232377" y="3206568"/>
                  <a:pt x="4313423" y="3135205"/>
                  <a:pt x="4167043" y="3204338"/>
                </a:cubicBezTo>
                <a:cubicBezTo>
                  <a:pt x="3995439" y="3285382"/>
                  <a:pt x="4142267" y="3247160"/>
                  <a:pt x="3965131" y="3280623"/>
                </a:cubicBezTo>
                <a:cubicBezTo>
                  <a:pt x="3684445" y="3407882"/>
                  <a:pt x="4004875" y="3265920"/>
                  <a:pt x="3687505" y="3395054"/>
                </a:cubicBezTo>
                <a:cubicBezTo>
                  <a:pt x="3627783" y="3419352"/>
                  <a:pt x="3569723" y="3445912"/>
                  <a:pt x="3510831" y="3471340"/>
                </a:cubicBezTo>
                <a:cubicBezTo>
                  <a:pt x="3437787" y="3502880"/>
                  <a:pt x="3376225" y="3547627"/>
                  <a:pt x="3308921" y="3585769"/>
                </a:cubicBezTo>
                <a:cubicBezTo>
                  <a:pt x="3203573" y="3645474"/>
                  <a:pt x="3048691" y="3648908"/>
                  <a:pt x="2955575" y="3719270"/>
                </a:cubicBezTo>
                <a:cubicBezTo>
                  <a:pt x="2923541" y="3743477"/>
                  <a:pt x="2989229" y="3782842"/>
                  <a:pt x="3006055" y="3814628"/>
                </a:cubicBezTo>
                <a:lnTo>
                  <a:pt x="3031293" y="3871843"/>
                </a:lnTo>
                <a:cubicBezTo>
                  <a:pt x="3075565" y="3894144"/>
                  <a:pt x="3132249" y="3897271"/>
                  <a:pt x="3182725" y="3909986"/>
                </a:cubicBezTo>
                <a:cubicBezTo>
                  <a:pt x="3214337" y="3933873"/>
                  <a:pt x="3267805" y="3962903"/>
                  <a:pt x="3258443" y="4005345"/>
                </a:cubicBezTo>
                <a:cubicBezTo>
                  <a:pt x="3253457" y="4027954"/>
                  <a:pt x="3224793" y="4043487"/>
                  <a:pt x="3207965" y="4062559"/>
                </a:cubicBezTo>
                <a:cubicBezTo>
                  <a:pt x="3216377" y="4081630"/>
                  <a:pt x="3216585" y="4104076"/>
                  <a:pt x="3233205" y="4119774"/>
                </a:cubicBezTo>
                <a:cubicBezTo>
                  <a:pt x="3242345" y="4128408"/>
                  <a:pt x="3377135" y="4171834"/>
                  <a:pt x="3334159" y="4215132"/>
                </a:cubicBezTo>
                <a:cubicBezTo>
                  <a:pt x="3313347" y="4236101"/>
                  <a:pt x="3266855" y="4227847"/>
                  <a:pt x="3233205" y="4234203"/>
                </a:cubicBezTo>
                <a:cubicBezTo>
                  <a:pt x="3233205" y="4234203"/>
                  <a:pt x="3135031" y="4288538"/>
                  <a:pt x="3081771" y="4310490"/>
                </a:cubicBezTo>
                <a:cubicBezTo>
                  <a:pt x="2871447" y="4397180"/>
                  <a:pt x="3027783" y="4294071"/>
                  <a:pt x="2879859" y="4405848"/>
                </a:cubicBezTo>
                <a:cubicBezTo>
                  <a:pt x="2871447" y="4443991"/>
                  <a:pt x="2865721" y="4482530"/>
                  <a:pt x="2854621" y="4520278"/>
                </a:cubicBezTo>
                <a:cubicBezTo>
                  <a:pt x="2848851" y="4539902"/>
                  <a:pt x="2848195" y="4563278"/>
                  <a:pt x="2829383" y="4577492"/>
                </a:cubicBezTo>
                <a:cubicBezTo>
                  <a:pt x="2810571" y="4591708"/>
                  <a:pt x="2778905" y="4590207"/>
                  <a:pt x="2753667" y="4596564"/>
                </a:cubicBezTo>
                <a:cubicBezTo>
                  <a:pt x="2728427" y="4615635"/>
                  <a:pt x="2708217" y="4639485"/>
                  <a:pt x="2677949" y="4653779"/>
                </a:cubicBezTo>
                <a:cubicBezTo>
                  <a:pt x="2639531" y="4671924"/>
                  <a:pt x="2585851" y="4669380"/>
                  <a:pt x="2551755" y="4691922"/>
                </a:cubicBezTo>
                <a:cubicBezTo>
                  <a:pt x="2514835" y="4716332"/>
                  <a:pt x="2501277" y="4755494"/>
                  <a:pt x="2476037" y="4787280"/>
                </a:cubicBezTo>
                <a:cubicBezTo>
                  <a:pt x="2582637" y="4867831"/>
                  <a:pt x="2513905" y="4810176"/>
                  <a:pt x="2652709" y="4977996"/>
                </a:cubicBezTo>
                <a:cubicBezTo>
                  <a:pt x="2710913" y="5153919"/>
                  <a:pt x="2680079" y="4953434"/>
                  <a:pt x="2476037" y="5073355"/>
                </a:cubicBezTo>
                <a:cubicBezTo>
                  <a:pt x="2435643" y="5097096"/>
                  <a:pt x="2459211" y="5149641"/>
                  <a:pt x="2450799" y="5187784"/>
                </a:cubicBezTo>
                <a:cubicBezTo>
                  <a:pt x="2450799" y="5187784"/>
                  <a:pt x="2495401" y="5262253"/>
                  <a:pt x="2501277" y="5302213"/>
                </a:cubicBezTo>
                <a:cubicBezTo>
                  <a:pt x="2514221" y="5390236"/>
                  <a:pt x="2454681" y="5354048"/>
                  <a:pt x="2400321" y="5340357"/>
                </a:cubicBezTo>
                <a:lnTo>
                  <a:pt x="2324605" y="5283142"/>
                </a:lnTo>
                <a:cubicBezTo>
                  <a:pt x="2282541" y="5251356"/>
                  <a:pt x="2243179" y="5217386"/>
                  <a:pt x="2198411" y="5187785"/>
                </a:cubicBezTo>
                <a:cubicBezTo>
                  <a:pt x="2086153" y="5113561"/>
                  <a:pt x="2160903" y="5168712"/>
                  <a:pt x="2021739" y="5168712"/>
                </a:cubicBezTo>
                <a:cubicBezTo>
                  <a:pt x="1987051" y="5168712"/>
                  <a:pt x="1954437" y="5155997"/>
                  <a:pt x="1920783" y="5149640"/>
                </a:cubicBezTo>
                <a:lnTo>
                  <a:pt x="1946023" y="5092426"/>
                </a:lnTo>
                <a:lnTo>
                  <a:pt x="1996499" y="4977996"/>
                </a:lnTo>
                <a:cubicBezTo>
                  <a:pt x="2004913" y="4920782"/>
                  <a:pt x="2055809" y="4857840"/>
                  <a:pt x="2021739" y="4806352"/>
                </a:cubicBezTo>
                <a:cubicBezTo>
                  <a:pt x="2002929" y="4777921"/>
                  <a:pt x="1950529" y="4841091"/>
                  <a:pt x="1920783" y="4863567"/>
                </a:cubicBezTo>
                <a:cubicBezTo>
                  <a:pt x="1783265" y="4967482"/>
                  <a:pt x="1913965" y="4922499"/>
                  <a:pt x="1769351" y="4958925"/>
                </a:cubicBezTo>
                <a:cubicBezTo>
                  <a:pt x="1769351" y="4958925"/>
                  <a:pt x="1687925" y="5024682"/>
                  <a:pt x="1643157" y="5054283"/>
                </a:cubicBezTo>
                <a:cubicBezTo>
                  <a:pt x="1620327" y="5069376"/>
                  <a:pt x="1591127" y="5078107"/>
                  <a:pt x="1567441" y="5092426"/>
                </a:cubicBezTo>
                <a:cubicBezTo>
                  <a:pt x="1548857" y="5103658"/>
                  <a:pt x="1537365" y="5121317"/>
                  <a:pt x="1516961" y="5130569"/>
                </a:cubicBezTo>
                <a:cubicBezTo>
                  <a:pt x="1494149" y="5140912"/>
                  <a:pt x="1464059" y="5139297"/>
                  <a:pt x="1441245" y="5149641"/>
                </a:cubicBezTo>
                <a:cubicBezTo>
                  <a:pt x="1420842" y="5158892"/>
                  <a:pt x="1409348" y="5176552"/>
                  <a:pt x="1390768" y="5187785"/>
                </a:cubicBezTo>
                <a:cubicBezTo>
                  <a:pt x="1367082" y="5202103"/>
                  <a:pt x="1340291" y="5213213"/>
                  <a:pt x="1315052" y="5225927"/>
                </a:cubicBezTo>
                <a:cubicBezTo>
                  <a:pt x="1228949" y="5323520"/>
                  <a:pt x="1310005" y="5252149"/>
                  <a:pt x="1163618" y="5321285"/>
                </a:cubicBezTo>
                <a:cubicBezTo>
                  <a:pt x="1064926" y="5367896"/>
                  <a:pt x="1071342" y="5389029"/>
                  <a:pt x="961707" y="5416643"/>
                </a:cubicBezTo>
                <a:cubicBezTo>
                  <a:pt x="921011" y="5426894"/>
                  <a:pt x="877579" y="5429358"/>
                  <a:pt x="835514" y="5435715"/>
                </a:cubicBezTo>
                <a:cubicBezTo>
                  <a:pt x="852340" y="5416643"/>
                  <a:pt x="867043" y="5396399"/>
                  <a:pt x="885991" y="5378500"/>
                </a:cubicBezTo>
                <a:cubicBezTo>
                  <a:pt x="984726" y="5285238"/>
                  <a:pt x="889464" y="5412443"/>
                  <a:pt x="1012185" y="5264070"/>
                </a:cubicBezTo>
                <a:cubicBezTo>
                  <a:pt x="1045172" y="5224188"/>
                  <a:pt x="1066835" y="5165561"/>
                  <a:pt x="1113141" y="5130569"/>
                </a:cubicBezTo>
                <a:cubicBezTo>
                  <a:pt x="1134590" y="5114361"/>
                  <a:pt x="1163618" y="5105141"/>
                  <a:pt x="1188857" y="5092426"/>
                </a:cubicBezTo>
                <a:cubicBezTo>
                  <a:pt x="1225382" y="5009624"/>
                  <a:pt x="1195284" y="5049427"/>
                  <a:pt x="1289814" y="4977996"/>
                </a:cubicBezTo>
                <a:cubicBezTo>
                  <a:pt x="1332711" y="4945581"/>
                  <a:pt x="1353522" y="4899753"/>
                  <a:pt x="1390768" y="4863567"/>
                </a:cubicBezTo>
                <a:cubicBezTo>
                  <a:pt x="1412681" y="4842277"/>
                  <a:pt x="1441245" y="4825423"/>
                  <a:pt x="1466483" y="4806352"/>
                </a:cubicBezTo>
                <a:cubicBezTo>
                  <a:pt x="1495361" y="4740888"/>
                  <a:pt x="1491039" y="4730584"/>
                  <a:pt x="1567441" y="4672851"/>
                </a:cubicBezTo>
                <a:cubicBezTo>
                  <a:pt x="1588889" y="4656644"/>
                  <a:pt x="1617917" y="4647422"/>
                  <a:pt x="1643157" y="4634707"/>
                </a:cubicBezTo>
                <a:cubicBezTo>
                  <a:pt x="1659983" y="4602921"/>
                  <a:pt x="1675235" y="4570633"/>
                  <a:pt x="1693633" y="4539350"/>
                </a:cubicBezTo>
                <a:cubicBezTo>
                  <a:pt x="1738327" y="4463361"/>
                  <a:pt x="1767535" y="4431204"/>
                  <a:pt x="1825861" y="4375938"/>
                </a:cubicBezTo>
                <a:lnTo>
                  <a:pt x="1876855" y="4328044"/>
                </a:lnTo>
                <a:lnTo>
                  <a:pt x="1894755" y="4322318"/>
                </a:lnTo>
                <a:cubicBezTo>
                  <a:pt x="1905301" y="4317052"/>
                  <a:pt x="1920707" y="4307815"/>
                  <a:pt x="1946023" y="4291419"/>
                </a:cubicBezTo>
                <a:cubicBezTo>
                  <a:pt x="1964089" y="4279717"/>
                  <a:pt x="1979125" y="4265271"/>
                  <a:pt x="1994747" y="4251437"/>
                </a:cubicBezTo>
                <a:lnTo>
                  <a:pt x="2013753" y="4238226"/>
                </a:lnTo>
                <a:lnTo>
                  <a:pt x="2021739" y="4234203"/>
                </a:lnTo>
                <a:lnTo>
                  <a:pt x="2065535" y="4206718"/>
                </a:lnTo>
                <a:lnTo>
                  <a:pt x="2173171" y="4157917"/>
                </a:lnTo>
                <a:cubicBezTo>
                  <a:pt x="2217305" y="4134574"/>
                  <a:pt x="2256271" y="4106054"/>
                  <a:pt x="2299367" y="4081630"/>
                </a:cubicBezTo>
                <a:cubicBezTo>
                  <a:pt x="2323633" y="4067878"/>
                  <a:pt x="2375083" y="4066409"/>
                  <a:pt x="2375083" y="4043488"/>
                </a:cubicBezTo>
                <a:cubicBezTo>
                  <a:pt x="2375083" y="4023384"/>
                  <a:pt x="2323819" y="4054640"/>
                  <a:pt x="2299367" y="4062559"/>
                </a:cubicBezTo>
                <a:cubicBezTo>
                  <a:pt x="2264785" y="4073758"/>
                  <a:pt x="2227531" y="4082699"/>
                  <a:pt x="2198411" y="4100703"/>
                </a:cubicBezTo>
                <a:cubicBezTo>
                  <a:pt x="2150067" y="4130592"/>
                  <a:pt x="2113841" y="4171105"/>
                  <a:pt x="2069515" y="4204221"/>
                </a:cubicBezTo>
                <a:lnTo>
                  <a:pt x="2065535" y="4206718"/>
                </a:lnTo>
                <a:lnTo>
                  <a:pt x="2046979" y="4215132"/>
                </a:lnTo>
                <a:lnTo>
                  <a:pt x="2013753" y="4238226"/>
                </a:lnTo>
                <a:lnTo>
                  <a:pt x="1946021" y="4272346"/>
                </a:lnTo>
                <a:cubicBezTo>
                  <a:pt x="1927441" y="4283579"/>
                  <a:pt x="1910409" y="4296450"/>
                  <a:pt x="1895545" y="4310490"/>
                </a:cubicBezTo>
                <a:lnTo>
                  <a:pt x="1876855" y="4328044"/>
                </a:lnTo>
                <a:lnTo>
                  <a:pt x="1872639" y="4329393"/>
                </a:lnTo>
                <a:cubicBezTo>
                  <a:pt x="1860875" y="4330422"/>
                  <a:pt x="1848331" y="4328329"/>
                  <a:pt x="1794589" y="4348633"/>
                </a:cubicBezTo>
                <a:cubicBezTo>
                  <a:pt x="1576275" y="4431117"/>
                  <a:pt x="1760091" y="4388525"/>
                  <a:pt x="1567439" y="4424919"/>
                </a:cubicBezTo>
                <a:cubicBezTo>
                  <a:pt x="1451719" y="4512363"/>
                  <a:pt x="1513461" y="4482135"/>
                  <a:pt x="1214096" y="4482135"/>
                </a:cubicBezTo>
                <a:cubicBezTo>
                  <a:pt x="1179408" y="4482135"/>
                  <a:pt x="1132383" y="4484873"/>
                  <a:pt x="1113141" y="4463064"/>
                </a:cubicBezTo>
                <a:cubicBezTo>
                  <a:pt x="1099941" y="4448102"/>
                  <a:pt x="1146792" y="4437634"/>
                  <a:pt x="1163619" y="4424919"/>
                </a:cubicBezTo>
                <a:cubicBezTo>
                  <a:pt x="1241868" y="4277098"/>
                  <a:pt x="1176562" y="4373736"/>
                  <a:pt x="1315052" y="4234203"/>
                </a:cubicBezTo>
                <a:cubicBezTo>
                  <a:pt x="1413412" y="4135102"/>
                  <a:pt x="1313284" y="4216737"/>
                  <a:pt x="1441245" y="4100703"/>
                </a:cubicBezTo>
                <a:cubicBezTo>
                  <a:pt x="1456479" y="4086890"/>
                  <a:pt x="1474897" y="4075274"/>
                  <a:pt x="1491723" y="4062559"/>
                </a:cubicBezTo>
                <a:cubicBezTo>
                  <a:pt x="1576499" y="3902410"/>
                  <a:pt x="1493589" y="4022725"/>
                  <a:pt x="1617917" y="3909986"/>
                </a:cubicBezTo>
                <a:cubicBezTo>
                  <a:pt x="1637337" y="3892378"/>
                  <a:pt x="1650765" y="3871423"/>
                  <a:pt x="1668395" y="3852771"/>
                </a:cubicBezTo>
                <a:cubicBezTo>
                  <a:pt x="1692843" y="3826906"/>
                  <a:pt x="1718871" y="3801914"/>
                  <a:pt x="1744111" y="3776485"/>
                </a:cubicBezTo>
                <a:cubicBezTo>
                  <a:pt x="1815497" y="3704561"/>
                  <a:pt x="1915541" y="3651651"/>
                  <a:pt x="1996499" y="3585770"/>
                </a:cubicBezTo>
                <a:cubicBezTo>
                  <a:pt x="2025123" y="3562477"/>
                  <a:pt x="2044517" y="3533405"/>
                  <a:pt x="2072217" y="3509482"/>
                </a:cubicBezTo>
                <a:cubicBezTo>
                  <a:pt x="2088415" y="3495495"/>
                  <a:pt x="2101449" y="3484317"/>
                  <a:pt x="2112095" y="3475327"/>
                </a:cubicBezTo>
                <a:lnTo>
                  <a:pt x="2116603" y="3471616"/>
                </a:lnTo>
                <a:lnTo>
                  <a:pt x="2138455" y="3414248"/>
                </a:lnTo>
                <a:cubicBezTo>
                  <a:pt x="2150393" y="3388508"/>
                  <a:pt x="2164143" y="3363717"/>
                  <a:pt x="2180269" y="3338737"/>
                </a:cubicBezTo>
                <a:lnTo>
                  <a:pt x="2197951" y="3315091"/>
                </a:lnTo>
                <a:lnTo>
                  <a:pt x="2122695" y="3337838"/>
                </a:lnTo>
                <a:cubicBezTo>
                  <a:pt x="2089787" y="3346127"/>
                  <a:pt x="2055091" y="3349709"/>
                  <a:pt x="2021739" y="3356909"/>
                </a:cubicBezTo>
                <a:lnTo>
                  <a:pt x="1906487" y="3386507"/>
                </a:lnTo>
                <a:lnTo>
                  <a:pt x="1886145" y="3405083"/>
                </a:lnTo>
                <a:cubicBezTo>
                  <a:pt x="1860489" y="3428409"/>
                  <a:pt x="1854591" y="3430758"/>
                  <a:pt x="1788015" y="3462089"/>
                </a:cubicBezTo>
                <a:cubicBezTo>
                  <a:pt x="1744739" y="3482454"/>
                  <a:pt x="1691997" y="3487284"/>
                  <a:pt x="1656397" y="3519225"/>
                </a:cubicBezTo>
                <a:cubicBezTo>
                  <a:pt x="1633883" y="3539427"/>
                  <a:pt x="1613461" y="3562238"/>
                  <a:pt x="1588853" y="3579830"/>
                </a:cubicBezTo>
                <a:cubicBezTo>
                  <a:pt x="1557483" y="3602255"/>
                  <a:pt x="1522465" y="3619078"/>
                  <a:pt x="1489273" y="3638701"/>
                </a:cubicBezTo>
                <a:cubicBezTo>
                  <a:pt x="1472675" y="3648513"/>
                  <a:pt x="1453831" y="3655260"/>
                  <a:pt x="1439481" y="3668136"/>
                </a:cubicBezTo>
                <a:cubicBezTo>
                  <a:pt x="1422596" y="3683287"/>
                  <a:pt x="1406822" y="3699779"/>
                  <a:pt x="1388824" y="3713590"/>
                </a:cubicBezTo>
                <a:cubicBezTo>
                  <a:pt x="1352447" y="3741504"/>
                  <a:pt x="1311754" y="3764320"/>
                  <a:pt x="1272356" y="3787612"/>
                </a:cubicBezTo>
                <a:cubicBezTo>
                  <a:pt x="1279430" y="3755864"/>
                  <a:pt x="1279884" y="3721870"/>
                  <a:pt x="1293579" y="3692367"/>
                </a:cubicBezTo>
                <a:cubicBezTo>
                  <a:pt x="1318337" y="3639032"/>
                  <a:pt x="1345843" y="3637591"/>
                  <a:pt x="1378877" y="3600592"/>
                </a:cubicBezTo>
                <a:cubicBezTo>
                  <a:pt x="1474113" y="3493920"/>
                  <a:pt x="1343846" y="3616784"/>
                  <a:pt x="1464173" y="3508817"/>
                </a:cubicBezTo>
                <a:cubicBezTo>
                  <a:pt x="1470669" y="3487748"/>
                  <a:pt x="1473893" y="3465375"/>
                  <a:pt x="1483661" y="3445609"/>
                </a:cubicBezTo>
                <a:cubicBezTo>
                  <a:pt x="1518355" y="3375406"/>
                  <a:pt x="1570235" y="3393497"/>
                  <a:pt x="1421322" y="3410103"/>
                </a:cubicBezTo>
                <a:cubicBezTo>
                  <a:pt x="1377738" y="3423809"/>
                  <a:pt x="1333125" y="3434590"/>
                  <a:pt x="1290570" y="3451220"/>
                </a:cubicBezTo>
                <a:cubicBezTo>
                  <a:pt x="1272613" y="3458237"/>
                  <a:pt x="1258013" y="3472009"/>
                  <a:pt x="1240780" y="3480656"/>
                </a:cubicBezTo>
                <a:cubicBezTo>
                  <a:pt x="1219406" y="3491381"/>
                  <a:pt x="1196344" y="3498499"/>
                  <a:pt x="1174970" y="3509224"/>
                </a:cubicBezTo>
                <a:cubicBezTo>
                  <a:pt x="1157738" y="3517871"/>
                  <a:pt x="1142866" y="3530982"/>
                  <a:pt x="1125180" y="3538659"/>
                </a:cubicBezTo>
                <a:cubicBezTo>
                  <a:pt x="1085832" y="3555739"/>
                  <a:pt x="1036773" y="3568164"/>
                  <a:pt x="994429" y="3579776"/>
                </a:cubicBezTo>
                <a:cubicBezTo>
                  <a:pt x="943724" y="3625274"/>
                  <a:pt x="929190" y="3648770"/>
                  <a:pt x="830773" y="3635178"/>
                </a:cubicBezTo>
                <a:cubicBezTo>
                  <a:pt x="804287" y="3631519"/>
                  <a:pt x="789791" y="3600827"/>
                  <a:pt x="769301" y="3583652"/>
                </a:cubicBezTo>
                <a:cubicBezTo>
                  <a:pt x="773587" y="3564416"/>
                  <a:pt x="789301" y="3470569"/>
                  <a:pt x="809144" y="3441220"/>
                </a:cubicBezTo>
                <a:cubicBezTo>
                  <a:pt x="817616" y="3428690"/>
                  <a:pt x="831658" y="3421017"/>
                  <a:pt x="842916" y="3410916"/>
                </a:cubicBezTo>
                <a:cubicBezTo>
                  <a:pt x="855041" y="3384796"/>
                  <a:pt x="865038" y="3357580"/>
                  <a:pt x="879289" y="3332558"/>
                </a:cubicBezTo>
                <a:cubicBezTo>
                  <a:pt x="888832" y="3315805"/>
                  <a:pt x="904387" y="3302990"/>
                  <a:pt x="913930" y="3286236"/>
                </a:cubicBezTo>
                <a:cubicBezTo>
                  <a:pt x="918114" y="3278889"/>
                  <a:pt x="920677" y="3270765"/>
                  <a:pt x="923240" y="3262642"/>
                </a:cubicBezTo>
                <a:lnTo>
                  <a:pt x="927652" y="3251461"/>
                </a:lnTo>
                <a:lnTo>
                  <a:pt x="948569" y="3239915"/>
                </a:lnTo>
                <a:cubicBezTo>
                  <a:pt x="962762" y="3230723"/>
                  <a:pt x="984074" y="3193641"/>
                  <a:pt x="967189" y="3192727"/>
                </a:cubicBezTo>
                <a:cubicBezTo>
                  <a:pt x="947937" y="3191685"/>
                  <a:pt x="942092" y="3222294"/>
                  <a:pt x="932550" y="3239048"/>
                </a:cubicBezTo>
                <a:lnTo>
                  <a:pt x="927652" y="3251461"/>
                </a:lnTo>
                <a:lnTo>
                  <a:pt x="869501" y="3283559"/>
                </a:lnTo>
                <a:cubicBezTo>
                  <a:pt x="841981" y="3295934"/>
                  <a:pt x="813395" y="3305664"/>
                  <a:pt x="784046" y="3311336"/>
                </a:cubicBezTo>
                <a:cubicBezTo>
                  <a:pt x="751090" y="3317704"/>
                  <a:pt x="703101" y="3325255"/>
                  <a:pt x="670180" y="3337301"/>
                </a:cubicBezTo>
                <a:cubicBezTo>
                  <a:pt x="647723" y="3345519"/>
                  <a:pt x="625745" y="3355144"/>
                  <a:pt x="604371" y="3365869"/>
                </a:cubicBezTo>
                <a:cubicBezTo>
                  <a:pt x="587139" y="3374516"/>
                  <a:pt x="572497" y="3388182"/>
                  <a:pt x="554580" y="3395304"/>
                </a:cubicBezTo>
                <a:cubicBezTo>
                  <a:pt x="501060" y="3416577"/>
                  <a:pt x="445477" y="3432238"/>
                  <a:pt x="390924" y="3450706"/>
                </a:cubicBezTo>
                <a:cubicBezTo>
                  <a:pt x="363648" y="3459940"/>
                  <a:pt x="334555" y="3464948"/>
                  <a:pt x="309097" y="3478406"/>
                </a:cubicBezTo>
                <a:cubicBezTo>
                  <a:pt x="281532" y="3492979"/>
                  <a:pt x="255443" y="3510777"/>
                  <a:pt x="226401" y="3522125"/>
                </a:cubicBezTo>
                <a:cubicBezTo>
                  <a:pt x="160957" y="3547699"/>
                  <a:pt x="114704" y="3550957"/>
                  <a:pt x="47594" y="3560641"/>
                </a:cubicBezTo>
                <a:cubicBezTo>
                  <a:pt x="43412" y="3538993"/>
                  <a:pt x="27851" y="3516540"/>
                  <a:pt x="35045" y="3495699"/>
                </a:cubicBezTo>
                <a:cubicBezTo>
                  <a:pt x="42448" y="3474254"/>
                  <a:pt x="67705" y="3464056"/>
                  <a:pt x="85703" y="3450245"/>
                </a:cubicBezTo>
                <a:cubicBezTo>
                  <a:pt x="135366" y="3412134"/>
                  <a:pt x="149216" y="3415096"/>
                  <a:pt x="186152" y="3375355"/>
                </a:cubicBezTo>
                <a:cubicBezTo>
                  <a:pt x="204353" y="3355771"/>
                  <a:pt x="218648" y="3332666"/>
                  <a:pt x="237677" y="3313883"/>
                </a:cubicBezTo>
                <a:cubicBezTo>
                  <a:pt x="275351" y="3276696"/>
                  <a:pt x="316478" y="3243177"/>
                  <a:pt x="355879" y="3207824"/>
                </a:cubicBezTo>
                <a:cubicBezTo>
                  <a:pt x="372765" y="3192673"/>
                  <a:pt x="428811" y="3158066"/>
                  <a:pt x="406536" y="3162370"/>
                </a:cubicBezTo>
                <a:lnTo>
                  <a:pt x="341595" y="3174920"/>
                </a:lnTo>
                <a:cubicBezTo>
                  <a:pt x="324998" y="3184732"/>
                  <a:pt x="310491" y="3199607"/>
                  <a:pt x="291805" y="3204355"/>
                </a:cubicBezTo>
                <a:cubicBezTo>
                  <a:pt x="226530" y="3220938"/>
                  <a:pt x="85671" y="3240455"/>
                  <a:pt x="0" y="3252818"/>
                </a:cubicBezTo>
                <a:cubicBezTo>
                  <a:pt x="12703" y="3216019"/>
                  <a:pt x="32145" y="3180892"/>
                  <a:pt x="38108" y="3142422"/>
                </a:cubicBezTo>
                <a:cubicBezTo>
                  <a:pt x="40698" y="3125711"/>
                  <a:pt x="21014" y="3110004"/>
                  <a:pt x="24691" y="3093499"/>
                </a:cubicBezTo>
                <a:cubicBezTo>
                  <a:pt x="28885" y="3074680"/>
                  <a:pt x="44980" y="3060053"/>
                  <a:pt x="59331" y="3047177"/>
                </a:cubicBezTo>
                <a:cubicBezTo>
                  <a:pt x="110445" y="3001313"/>
                  <a:pt x="118955" y="3004524"/>
                  <a:pt x="174931" y="2989174"/>
                </a:cubicBezTo>
                <a:cubicBezTo>
                  <a:pt x="191527" y="2979362"/>
                  <a:pt x="207035" y="2967416"/>
                  <a:pt x="224721" y="2959739"/>
                </a:cubicBezTo>
                <a:cubicBezTo>
                  <a:pt x="279849" y="2935806"/>
                  <a:pt x="372714" y="2940711"/>
                  <a:pt x="418679" y="2938109"/>
                </a:cubicBezTo>
                <a:cubicBezTo>
                  <a:pt x="458916" y="2920642"/>
                  <a:pt x="490476" y="2903255"/>
                  <a:pt x="533412" y="2896125"/>
                </a:cubicBezTo>
                <a:cubicBezTo>
                  <a:pt x="565499" y="2890796"/>
                  <a:pt x="598065" y="2888915"/>
                  <a:pt x="630391" y="2885310"/>
                </a:cubicBezTo>
                <a:cubicBezTo>
                  <a:pt x="641938" y="2869870"/>
                  <a:pt x="655489" y="2855743"/>
                  <a:pt x="665030" y="2838989"/>
                </a:cubicBezTo>
                <a:cubicBezTo>
                  <a:pt x="673399" y="2824295"/>
                  <a:pt x="674652" y="2806116"/>
                  <a:pt x="683651" y="2791800"/>
                </a:cubicBezTo>
                <a:cubicBezTo>
                  <a:pt x="704172" y="2759154"/>
                  <a:pt x="752929" y="2699158"/>
                  <a:pt x="752929" y="2699158"/>
                </a:cubicBezTo>
                <a:lnTo>
                  <a:pt x="773284" y="2619932"/>
                </a:lnTo>
                <a:cubicBezTo>
                  <a:pt x="798826" y="2642736"/>
                  <a:pt x="816132" y="2682728"/>
                  <a:pt x="849909" y="2688343"/>
                </a:cubicBezTo>
                <a:cubicBezTo>
                  <a:pt x="876283" y="2692729"/>
                  <a:pt x="894019" y="2658098"/>
                  <a:pt x="916585" y="2643756"/>
                </a:cubicBezTo>
                <a:cubicBezTo>
                  <a:pt x="932857" y="2633414"/>
                  <a:pt x="950193" y="2624801"/>
                  <a:pt x="966376" y="2614321"/>
                </a:cubicBezTo>
                <a:cubicBezTo>
                  <a:pt x="1011259" y="2585253"/>
                  <a:pt x="1054182" y="2553164"/>
                  <a:pt x="1099729" y="2525147"/>
                </a:cubicBezTo>
                <a:cubicBezTo>
                  <a:pt x="1126287" y="2508811"/>
                  <a:pt x="1155584" y="2497296"/>
                  <a:pt x="1182424" y="2481428"/>
                </a:cubicBezTo>
                <a:cubicBezTo>
                  <a:pt x="1279959" y="2423767"/>
                  <a:pt x="1233695" y="2436983"/>
                  <a:pt x="1349549" y="2361953"/>
                </a:cubicBezTo>
                <a:cubicBezTo>
                  <a:pt x="1375721" y="2345004"/>
                  <a:pt x="1405404" y="2334102"/>
                  <a:pt x="1432245" y="2318234"/>
                </a:cubicBezTo>
                <a:cubicBezTo>
                  <a:pt x="1485661" y="2286654"/>
                  <a:pt x="1497023" y="2270146"/>
                  <a:pt x="1548711" y="2244211"/>
                </a:cubicBezTo>
                <a:cubicBezTo>
                  <a:pt x="1658243" y="2189252"/>
                  <a:pt x="1571511" y="2235869"/>
                  <a:pt x="1663443" y="2202227"/>
                </a:cubicBezTo>
                <a:cubicBezTo>
                  <a:pt x="1685901" y="2194009"/>
                  <a:pt x="1706601" y="2181328"/>
                  <a:pt x="1729253" y="2173659"/>
                </a:cubicBezTo>
                <a:cubicBezTo>
                  <a:pt x="1795661" y="2151179"/>
                  <a:pt x="1828251" y="2146604"/>
                  <a:pt x="1892041" y="2134277"/>
                </a:cubicBezTo>
                <a:cubicBezTo>
                  <a:pt x="1925235" y="2114653"/>
                  <a:pt x="1962921" y="2101158"/>
                  <a:pt x="1991623" y="2075406"/>
                </a:cubicBezTo>
                <a:cubicBezTo>
                  <a:pt x="1999529" y="2068313"/>
                  <a:pt x="2005907" y="2062376"/>
                  <a:pt x="2011155" y="2057380"/>
                </a:cubicBezTo>
                <a:lnTo>
                  <a:pt x="2015953" y="2052722"/>
                </a:lnTo>
                <a:lnTo>
                  <a:pt x="2026023" y="2033499"/>
                </a:lnTo>
                <a:cubicBezTo>
                  <a:pt x="2040077" y="2010754"/>
                  <a:pt x="2063047" y="1994490"/>
                  <a:pt x="2077549" y="1972027"/>
                </a:cubicBezTo>
                <a:cubicBezTo>
                  <a:pt x="2086719" y="1957820"/>
                  <a:pt x="2086041" y="1938380"/>
                  <a:pt x="2096169" y="1924838"/>
                </a:cubicBezTo>
                <a:cubicBezTo>
                  <a:pt x="2166387" y="1830940"/>
                  <a:pt x="2157277" y="1857807"/>
                  <a:pt x="2145937" y="1881241"/>
                </a:cubicBezTo>
                <a:lnTo>
                  <a:pt x="2142555" y="1887810"/>
                </a:lnTo>
                <a:lnTo>
                  <a:pt x="2140887" y="1890835"/>
                </a:lnTo>
                <a:cubicBezTo>
                  <a:pt x="2134891" y="1901849"/>
                  <a:pt x="2135355" y="1901465"/>
                  <a:pt x="2138219" y="1896232"/>
                </a:cubicBezTo>
                <a:lnTo>
                  <a:pt x="2142555" y="1887810"/>
                </a:lnTo>
                <a:lnTo>
                  <a:pt x="2149189" y="1875778"/>
                </a:lnTo>
                <a:cubicBezTo>
                  <a:pt x="2156361" y="1862883"/>
                  <a:pt x="2167007" y="1843953"/>
                  <a:pt x="2182333" y="1817045"/>
                </a:cubicBezTo>
                <a:cubicBezTo>
                  <a:pt x="2166603" y="1810838"/>
                  <a:pt x="2152027" y="1797469"/>
                  <a:pt x="2135145" y="1798424"/>
                </a:cubicBezTo>
                <a:cubicBezTo>
                  <a:pt x="2028241" y="1804477"/>
                  <a:pt x="2060975" y="1822800"/>
                  <a:pt x="1987507" y="1854692"/>
                </a:cubicBezTo>
                <a:cubicBezTo>
                  <a:pt x="1971995" y="1861426"/>
                  <a:pt x="1953629" y="1860391"/>
                  <a:pt x="1938585" y="1868109"/>
                </a:cubicBezTo>
                <a:cubicBezTo>
                  <a:pt x="1887119" y="1894509"/>
                  <a:pt x="1840347" y="1929381"/>
                  <a:pt x="1789213" y="1956415"/>
                </a:cubicBezTo>
                <a:cubicBezTo>
                  <a:pt x="1761647" y="1970988"/>
                  <a:pt x="1735119" y="1987718"/>
                  <a:pt x="1706517" y="2000134"/>
                </a:cubicBezTo>
                <a:cubicBezTo>
                  <a:pt x="1481009" y="2098027"/>
                  <a:pt x="1787761" y="1943258"/>
                  <a:pt x="1525975" y="2070687"/>
                </a:cubicBezTo>
                <a:cubicBezTo>
                  <a:pt x="1449435" y="2107944"/>
                  <a:pt x="1501517" y="2097838"/>
                  <a:pt x="1410377" y="2128690"/>
                </a:cubicBezTo>
                <a:cubicBezTo>
                  <a:pt x="1378342" y="2139534"/>
                  <a:pt x="1341643" y="2138312"/>
                  <a:pt x="1312530" y="2155523"/>
                </a:cubicBezTo>
                <a:cubicBezTo>
                  <a:pt x="1248183" y="2193564"/>
                  <a:pt x="1281333" y="2179859"/>
                  <a:pt x="1213816" y="2198375"/>
                </a:cubicBezTo>
                <a:cubicBezTo>
                  <a:pt x="1198286" y="2207556"/>
                  <a:pt x="1113682" y="2260353"/>
                  <a:pt x="1098216" y="2256379"/>
                </a:cubicBezTo>
                <a:cubicBezTo>
                  <a:pt x="1081839" y="2252171"/>
                  <a:pt x="1089272" y="2223763"/>
                  <a:pt x="1084799" y="2207456"/>
                </a:cubicBezTo>
                <a:cubicBezTo>
                  <a:pt x="1082640" y="2148432"/>
                  <a:pt x="1097260" y="2086327"/>
                  <a:pt x="1078321" y="2030382"/>
                </a:cubicBezTo>
                <a:cubicBezTo>
                  <a:pt x="1072899" y="2014366"/>
                  <a:pt x="1044910" y="2037067"/>
                  <a:pt x="1029398" y="2043800"/>
                </a:cubicBezTo>
                <a:cubicBezTo>
                  <a:pt x="887092" y="2105576"/>
                  <a:pt x="1005685" y="2076121"/>
                  <a:pt x="881761" y="2100068"/>
                </a:cubicBezTo>
                <a:cubicBezTo>
                  <a:pt x="848278" y="2125031"/>
                  <a:pt x="817264" y="2153702"/>
                  <a:pt x="781312" y="2174957"/>
                </a:cubicBezTo>
                <a:cubicBezTo>
                  <a:pt x="766756" y="2183562"/>
                  <a:pt x="748269" y="2182563"/>
                  <a:pt x="732389" y="2188374"/>
                </a:cubicBezTo>
                <a:cubicBezTo>
                  <a:pt x="709932" y="2196592"/>
                  <a:pt x="687515" y="2205383"/>
                  <a:pt x="666580" y="2216942"/>
                </a:cubicBezTo>
                <a:cubicBezTo>
                  <a:pt x="643174" y="2229865"/>
                  <a:pt x="623540" y="2249032"/>
                  <a:pt x="599903" y="2261528"/>
                </a:cubicBezTo>
                <a:cubicBezTo>
                  <a:pt x="568191" y="2278293"/>
                  <a:pt x="533564" y="2288931"/>
                  <a:pt x="501190" y="2304380"/>
                </a:cubicBezTo>
                <a:cubicBezTo>
                  <a:pt x="273404" y="2413083"/>
                  <a:pt x="542160" y="2294416"/>
                  <a:pt x="352685" y="2376668"/>
                </a:cubicBezTo>
                <a:cubicBezTo>
                  <a:pt x="324360" y="2273380"/>
                  <a:pt x="332157" y="2332555"/>
                  <a:pt x="380847" y="2153273"/>
                </a:cubicBezTo>
                <a:cubicBezTo>
                  <a:pt x="385278" y="2136955"/>
                  <a:pt x="389340" y="2119627"/>
                  <a:pt x="399467" y="2106085"/>
                </a:cubicBezTo>
                <a:cubicBezTo>
                  <a:pt x="424479" y="2072639"/>
                  <a:pt x="460313" y="2048169"/>
                  <a:pt x="484764" y="2014311"/>
                </a:cubicBezTo>
                <a:cubicBezTo>
                  <a:pt x="512765" y="1975536"/>
                  <a:pt x="603312" y="1884330"/>
                  <a:pt x="555778" y="1889631"/>
                </a:cubicBezTo>
                <a:lnTo>
                  <a:pt x="458798" y="1900445"/>
                </a:lnTo>
                <a:cubicBezTo>
                  <a:pt x="265738" y="1953390"/>
                  <a:pt x="456273" y="1896178"/>
                  <a:pt x="262238" y="1970130"/>
                </a:cubicBezTo>
                <a:cubicBezTo>
                  <a:pt x="246437" y="1976152"/>
                  <a:pt x="229446" y="1978474"/>
                  <a:pt x="213315" y="1983546"/>
                </a:cubicBezTo>
                <a:cubicBezTo>
                  <a:pt x="185845" y="1992185"/>
                  <a:pt x="158763" y="2002014"/>
                  <a:pt x="131487" y="2011248"/>
                </a:cubicBezTo>
                <a:cubicBezTo>
                  <a:pt x="110418" y="2004752"/>
                  <a:pt x="67088" y="2013776"/>
                  <a:pt x="68280" y="1991760"/>
                </a:cubicBezTo>
                <a:cubicBezTo>
                  <a:pt x="72043" y="1922266"/>
                  <a:pt x="171654" y="1829418"/>
                  <a:pt x="223723" y="1791323"/>
                </a:cubicBezTo>
                <a:cubicBezTo>
                  <a:pt x="254844" y="1768554"/>
                  <a:pt x="290938" y="1753414"/>
                  <a:pt x="323304" y="1732453"/>
                </a:cubicBezTo>
                <a:cubicBezTo>
                  <a:pt x="352043" y="1713840"/>
                  <a:pt x="377391" y="1690139"/>
                  <a:pt x="406867" y="1672714"/>
                </a:cubicBezTo>
                <a:cubicBezTo>
                  <a:pt x="460548" y="1640979"/>
                  <a:pt x="518577" y="1617013"/>
                  <a:pt x="572257" y="1585276"/>
                </a:cubicBezTo>
                <a:cubicBezTo>
                  <a:pt x="588854" y="1575464"/>
                  <a:pt x="604361" y="1563518"/>
                  <a:pt x="622047" y="1555840"/>
                </a:cubicBezTo>
                <a:cubicBezTo>
                  <a:pt x="637558" y="1549107"/>
                  <a:pt x="655090" y="1548235"/>
                  <a:pt x="670970" y="1542424"/>
                </a:cubicBezTo>
                <a:cubicBezTo>
                  <a:pt x="693428" y="1534206"/>
                  <a:pt x="714843" y="1523379"/>
                  <a:pt x="736780" y="1513856"/>
                </a:cubicBezTo>
                <a:cubicBezTo>
                  <a:pt x="759294" y="1493655"/>
                  <a:pt x="777843" y="1467873"/>
                  <a:pt x="804323" y="1453251"/>
                </a:cubicBezTo>
                <a:cubicBezTo>
                  <a:pt x="823625" y="1442594"/>
                  <a:pt x="849042" y="1449481"/>
                  <a:pt x="869266" y="1440702"/>
                </a:cubicBezTo>
                <a:cubicBezTo>
                  <a:pt x="883140" y="1434679"/>
                  <a:pt x="917873" y="1413344"/>
                  <a:pt x="903038" y="1410399"/>
                </a:cubicBezTo>
                <a:cubicBezTo>
                  <a:pt x="855542" y="1400969"/>
                  <a:pt x="806347" y="1415874"/>
                  <a:pt x="758003" y="1418612"/>
                </a:cubicBezTo>
                <a:cubicBezTo>
                  <a:pt x="730726" y="1427846"/>
                  <a:pt x="702855" y="1435478"/>
                  <a:pt x="676174" y="1446313"/>
                </a:cubicBezTo>
                <a:cubicBezTo>
                  <a:pt x="609704" y="1473305"/>
                  <a:pt x="548694" y="1516064"/>
                  <a:pt x="478747" y="1532016"/>
                </a:cubicBezTo>
                <a:cubicBezTo>
                  <a:pt x="341566" y="1563300"/>
                  <a:pt x="400592" y="1542481"/>
                  <a:pt x="299073" y="1586550"/>
                </a:cubicBezTo>
                <a:cubicBezTo>
                  <a:pt x="359837" y="1479864"/>
                  <a:pt x="301255" y="1561108"/>
                  <a:pt x="401256" y="1479624"/>
                </a:cubicBezTo>
                <a:cubicBezTo>
                  <a:pt x="442294" y="1446184"/>
                  <a:pt x="480057" y="1408918"/>
                  <a:pt x="519457" y="1373564"/>
                </a:cubicBezTo>
                <a:cubicBezTo>
                  <a:pt x="548157" y="1347812"/>
                  <a:pt x="587669" y="1337120"/>
                  <a:pt x="619039" y="1314694"/>
                </a:cubicBezTo>
                <a:cubicBezTo>
                  <a:pt x="732335" y="1233699"/>
                  <a:pt x="638869" y="1267173"/>
                  <a:pt x="735506" y="1240672"/>
                </a:cubicBezTo>
                <a:cubicBezTo>
                  <a:pt x="856812" y="1168958"/>
                  <a:pt x="704440" y="1256259"/>
                  <a:pt x="851106" y="1182669"/>
                </a:cubicBezTo>
                <a:cubicBezTo>
                  <a:pt x="868339" y="1174022"/>
                  <a:pt x="883664" y="1161881"/>
                  <a:pt x="900896" y="1153234"/>
                </a:cubicBezTo>
                <a:cubicBezTo>
                  <a:pt x="958034" y="1124565"/>
                  <a:pt x="960743" y="1126301"/>
                  <a:pt x="1015629" y="1111248"/>
                </a:cubicBezTo>
                <a:cubicBezTo>
                  <a:pt x="1037854" y="1096386"/>
                  <a:pt x="1057780" y="1077309"/>
                  <a:pt x="1082305" y="1066662"/>
                </a:cubicBezTo>
                <a:cubicBezTo>
                  <a:pt x="1102530" y="1057883"/>
                  <a:pt x="1126215" y="1060727"/>
                  <a:pt x="1147247" y="1054113"/>
                </a:cubicBezTo>
                <a:cubicBezTo>
                  <a:pt x="1170060" y="1046939"/>
                  <a:pt x="1191120" y="1035068"/>
                  <a:pt x="1213057" y="1025545"/>
                </a:cubicBezTo>
                <a:cubicBezTo>
                  <a:pt x="1197327" y="1019339"/>
                  <a:pt x="1182754" y="1007839"/>
                  <a:pt x="1165868" y="1006925"/>
                </a:cubicBezTo>
                <a:cubicBezTo>
                  <a:pt x="1138642" y="1005451"/>
                  <a:pt x="1111805" y="1014140"/>
                  <a:pt x="1084907" y="1018607"/>
                </a:cubicBezTo>
                <a:cubicBezTo>
                  <a:pt x="1056433" y="1023335"/>
                  <a:pt x="1000524" y="1033784"/>
                  <a:pt x="971042" y="1044572"/>
                </a:cubicBezTo>
                <a:cubicBezTo>
                  <a:pt x="948585" y="1052790"/>
                  <a:pt x="927885" y="1065473"/>
                  <a:pt x="905233" y="1073140"/>
                </a:cubicBezTo>
                <a:cubicBezTo>
                  <a:pt x="873199" y="1083984"/>
                  <a:pt x="840859" y="1095143"/>
                  <a:pt x="807386" y="1099973"/>
                </a:cubicBezTo>
                <a:cubicBezTo>
                  <a:pt x="613272" y="1127983"/>
                  <a:pt x="699662" y="1117294"/>
                  <a:pt x="548487" y="1134152"/>
                </a:cubicBezTo>
                <a:cubicBezTo>
                  <a:pt x="588673" y="1105424"/>
                  <a:pt x="635831" y="1068064"/>
                  <a:pt x="681839" y="1044979"/>
                </a:cubicBezTo>
                <a:cubicBezTo>
                  <a:pt x="703213" y="1034254"/>
                  <a:pt x="726714" y="1027970"/>
                  <a:pt x="747649" y="1016411"/>
                </a:cubicBezTo>
                <a:cubicBezTo>
                  <a:pt x="824675" y="973881"/>
                  <a:pt x="808846" y="961711"/>
                  <a:pt x="897021" y="928105"/>
                </a:cubicBezTo>
                <a:cubicBezTo>
                  <a:pt x="917622" y="920253"/>
                  <a:pt x="940315" y="919739"/>
                  <a:pt x="961962" y="915556"/>
                </a:cubicBezTo>
                <a:cubicBezTo>
                  <a:pt x="978559" y="905744"/>
                  <a:pt x="994520" y="894768"/>
                  <a:pt x="1011752" y="886121"/>
                </a:cubicBezTo>
                <a:cubicBezTo>
                  <a:pt x="1033126" y="875396"/>
                  <a:pt x="1101403" y="855678"/>
                  <a:pt x="1077562" y="857553"/>
                </a:cubicBezTo>
                <a:cubicBezTo>
                  <a:pt x="974055" y="865691"/>
                  <a:pt x="873166" y="896043"/>
                  <a:pt x="769739" y="905148"/>
                </a:cubicBezTo>
                <a:lnTo>
                  <a:pt x="656741" y="915095"/>
                </a:lnTo>
                <a:cubicBezTo>
                  <a:pt x="530839" y="957715"/>
                  <a:pt x="511676" y="979126"/>
                  <a:pt x="336368" y="897748"/>
                </a:cubicBezTo>
                <a:cubicBezTo>
                  <a:pt x="310248" y="885623"/>
                  <a:pt x="391287" y="880303"/>
                  <a:pt x="418196" y="870048"/>
                </a:cubicBezTo>
                <a:cubicBezTo>
                  <a:pt x="440542" y="861532"/>
                  <a:pt x="461548" y="849698"/>
                  <a:pt x="484005" y="841480"/>
                </a:cubicBezTo>
                <a:cubicBezTo>
                  <a:pt x="499885" y="835669"/>
                  <a:pt x="516797" y="833136"/>
                  <a:pt x="532928" y="828064"/>
                </a:cubicBezTo>
                <a:cubicBezTo>
                  <a:pt x="560398" y="819425"/>
                  <a:pt x="587201" y="808727"/>
                  <a:pt x="614756" y="800363"/>
                </a:cubicBezTo>
                <a:cubicBezTo>
                  <a:pt x="647118" y="790541"/>
                  <a:pt x="679987" y="782474"/>
                  <a:pt x="712602" y="773529"/>
                </a:cubicBezTo>
                <a:lnTo>
                  <a:pt x="761526" y="760113"/>
                </a:lnTo>
                <a:cubicBezTo>
                  <a:pt x="851233" y="679621"/>
                  <a:pt x="772778" y="735214"/>
                  <a:pt x="926049" y="688693"/>
                </a:cubicBezTo>
                <a:cubicBezTo>
                  <a:pt x="948932" y="681747"/>
                  <a:pt x="968795" y="666449"/>
                  <a:pt x="991858" y="660125"/>
                </a:cubicBezTo>
                <a:cubicBezTo>
                  <a:pt x="1053126" y="643323"/>
                  <a:pt x="1112467" y="656014"/>
                  <a:pt x="1170665" y="621610"/>
                </a:cubicBezTo>
                <a:cubicBezTo>
                  <a:pt x="1215575" y="595060"/>
                  <a:pt x="1234358" y="581178"/>
                  <a:pt x="1286265" y="563607"/>
                </a:cubicBezTo>
                <a:cubicBezTo>
                  <a:pt x="1318299" y="552763"/>
                  <a:pt x="1384112" y="536774"/>
                  <a:pt x="1384112" y="536774"/>
                </a:cubicBezTo>
                <a:cubicBezTo>
                  <a:pt x="1395369" y="526673"/>
                  <a:pt x="1405580" y="515266"/>
                  <a:pt x="1417884" y="506470"/>
                </a:cubicBezTo>
                <a:cubicBezTo>
                  <a:pt x="1433567" y="495258"/>
                  <a:pt x="1405401" y="489729"/>
                  <a:pt x="1419618" y="474433"/>
                </a:cubicBezTo>
                <a:cubicBezTo>
                  <a:pt x="1433835" y="459138"/>
                  <a:pt x="1474719" y="433729"/>
                  <a:pt x="1503181" y="414696"/>
                </a:cubicBezTo>
                <a:cubicBezTo>
                  <a:pt x="1519207" y="403979"/>
                  <a:pt x="1536945" y="395977"/>
                  <a:pt x="1552971" y="385260"/>
                </a:cubicBezTo>
                <a:cubicBezTo>
                  <a:pt x="1581433" y="366227"/>
                  <a:pt x="1607463" y="343612"/>
                  <a:pt x="1636533" y="325522"/>
                </a:cubicBezTo>
                <a:cubicBezTo>
                  <a:pt x="1663007" y="309048"/>
                  <a:pt x="1692387" y="297671"/>
                  <a:pt x="1719229" y="281803"/>
                </a:cubicBezTo>
                <a:cubicBezTo>
                  <a:pt x="1742243" y="268197"/>
                  <a:pt x="1763339" y="251558"/>
                  <a:pt x="1785905" y="237216"/>
                </a:cubicBezTo>
                <a:cubicBezTo>
                  <a:pt x="1802177" y="226874"/>
                  <a:pt x="1819669" y="218498"/>
                  <a:pt x="1835697" y="207781"/>
                </a:cubicBezTo>
                <a:cubicBezTo>
                  <a:pt x="1886379" y="173890"/>
                  <a:pt x="1935671" y="137963"/>
                  <a:pt x="1985935" y="103456"/>
                </a:cubicBezTo>
                <a:cubicBezTo>
                  <a:pt x="2007977" y="88324"/>
                  <a:pt x="2029597" y="72476"/>
                  <a:pt x="2052611" y="5887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1189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51A4958-D432-4D3B-8DFA-65DEA8480C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3852" y="0"/>
            <a:ext cx="5592715" cy="6680850"/>
          </a:xfrm>
          <a:custGeom>
            <a:avLst/>
            <a:gdLst>
              <a:gd name="connsiteX0" fmla="*/ 4127280 w 5592715"/>
              <a:gd name="connsiteY0" fmla="*/ 1509620 h 6680850"/>
              <a:gd name="connsiteX1" fmla="*/ 4982446 w 5592715"/>
              <a:gd name="connsiteY1" fmla="*/ 1770590 h 6680850"/>
              <a:gd name="connsiteX2" fmla="*/ 5192724 w 5592715"/>
              <a:gd name="connsiteY2" fmla="*/ 1944235 h 6680850"/>
              <a:gd name="connsiteX3" fmla="*/ 5399992 w 5592715"/>
              <a:gd name="connsiteY3" fmla="*/ 2172083 h 6680850"/>
              <a:gd name="connsiteX4" fmla="*/ 4942298 w 5592715"/>
              <a:gd name="connsiteY4" fmla="*/ 2645843 h 6680850"/>
              <a:gd name="connsiteX5" fmla="*/ 4681332 w 5592715"/>
              <a:gd name="connsiteY5" fmla="*/ 3476933 h 6680850"/>
              <a:gd name="connsiteX6" fmla="*/ 4750588 w 5592715"/>
              <a:gd name="connsiteY6" fmla="*/ 3948687 h 6680850"/>
              <a:gd name="connsiteX7" fmla="*/ 4958356 w 5592715"/>
              <a:gd name="connsiteY7" fmla="*/ 4372261 h 6680850"/>
              <a:gd name="connsiteX8" fmla="*/ 5592715 w 5592715"/>
              <a:gd name="connsiteY8" fmla="*/ 4878141 h 6680850"/>
              <a:gd name="connsiteX9" fmla="*/ 5395476 w 5592715"/>
              <a:gd name="connsiteY9" fmla="*/ 5367962 h 6680850"/>
              <a:gd name="connsiteX10" fmla="*/ 5098877 w 5592715"/>
              <a:gd name="connsiteY10" fmla="*/ 5881873 h 6680850"/>
              <a:gd name="connsiteX11" fmla="*/ 4067057 w 5592715"/>
              <a:gd name="connsiteY11" fmla="*/ 6668798 h 6680850"/>
              <a:gd name="connsiteX12" fmla="*/ 3825162 w 5592715"/>
              <a:gd name="connsiteY12" fmla="*/ 6636177 h 6680850"/>
              <a:gd name="connsiteX13" fmla="*/ 3504977 w 5592715"/>
              <a:gd name="connsiteY13" fmla="*/ 6540321 h 6680850"/>
              <a:gd name="connsiteX14" fmla="*/ 3174754 w 5592715"/>
              <a:gd name="connsiteY14" fmla="*/ 6442958 h 6680850"/>
              <a:gd name="connsiteX15" fmla="*/ 2898732 w 5592715"/>
              <a:gd name="connsiteY15" fmla="*/ 6411844 h 6680850"/>
              <a:gd name="connsiteX16" fmla="*/ 2634756 w 5592715"/>
              <a:gd name="connsiteY16" fmla="*/ 6444966 h 6680850"/>
              <a:gd name="connsiteX17" fmla="*/ 2328622 w 5592715"/>
              <a:gd name="connsiteY17" fmla="*/ 6544336 h 6680850"/>
              <a:gd name="connsiteX18" fmla="*/ 1798659 w 5592715"/>
              <a:gd name="connsiteY18" fmla="*/ 6680843 h 6680850"/>
              <a:gd name="connsiteX19" fmla="*/ 1188400 w 5592715"/>
              <a:gd name="connsiteY19" fmla="*/ 6419872 h 6680850"/>
              <a:gd name="connsiteX20" fmla="*/ 590186 w 5592715"/>
              <a:gd name="connsiteY20" fmla="*/ 5640978 h 6680850"/>
              <a:gd name="connsiteX21" fmla="*/ 149053 w 5592715"/>
              <a:gd name="connsiteY21" fmla="*/ 4619179 h 6680850"/>
              <a:gd name="connsiteX22" fmla="*/ 0 w 5592715"/>
              <a:gd name="connsiteY22" fmla="*/ 3621470 h 6680850"/>
              <a:gd name="connsiteX23" fmla="*/ 113922 w 5592715"/>
              <a:gd name="connsiteY23" fmla="*/ 2786366 h 6680850"/>
              <a:gd name="connsiteX24" fmla="*/ 453681 w 5592715"/>
              <a:gd name="connsiteY24" fmla="*/ 2119888 h 6680850"/>
              <a:gd name="connsiteX25" fmla="*/ 963568 w 5592715"/>
              <a:gd name="connsiteY25" fmla="*/ 1686276 h 6680850"/>
              <a:gd name="connsiteX26" fmla="*/ 1593901 w 5592715"/>
              <a:gd name="connsiteY26" fmla="*/ 1541739 h 6680850"/>
              <a:gd name="connsiteX27" fmla="*/ 1917600 w 5592715"/>
              <a:gd name="connsiteY27" fmla="*/ 1571850 h 6680850"/>
              <a:gd name="connsiteX28" fmla="*/ 2304532 w 5592715"/>
              <a:gd name="connsiteY28" fmla="*/ 1662187 h 6680850"/>
              <a:gd name="connsiteX29" fmla="*/ 2858582 w 5592715"/>
              <a:gd name="connsiteY29" fmla="*/ 1782634 h 6680850"/>
              <a:gd name="connsiteX30" fmla="*/ 3432709 w 5592715"/>
              <a:gd name="connsiteY30" fmla="*/ 1646128 h 6680850"/>
              <a:gd name="connsiteX31" fmla="*/ 3805590 w 5592715"/>
              <a:gd name="connsiteY31" fmla="*/ 1544750 h 6680850"/>
              <a:gd name="connsiteX32" fmla="*/ 4127280 w 5592715"/>
              <a:gd name="connsiteY32" fmla="*/ 1509620 h 6680850"/>
              <a:gd name="connsiteX33" fmla="*/ 4059028 w 5592715"/>
              <a:gd name="connsiteY33" fmla="*/ 0 h 6680850"/>
              <a:gd name="connsiteX34" fmla="*/ 4070570 w 5592715"/>
              <a:gd name="connsiteY34" fmla="*/ 48687 h 6680850"/>
              <a:gd name="connsiteX35" fmla="*/ 4079101 w 5592715"/>
              <a:gd name="connsiteY35" fmla="*/ 88335 h 6680850"/>
              <a:gd name="connsiteX36" fmla="*/ 4081110 w 5592715"/>
              <a:gd name="connsiteY36" fmla="*/ 128485 h 6680850"/>
              <a:gd name="connsiteX37" fmla="*/ 4083117 w 5592715"/>
              <a:gd name="connsiteY37" fmla="*/ 168635 h 6680850"/>
              <a:gd name="connsiteX38" fmla="*/ 4053508 w 5592715"/>
              <a:gd name="connsiteY38" fmla="*/ 429605 h 6680850"/>
              <a:gd name="connsiteX39" fmla="*/ 3966686 w 5592715"/>
              <a:gd name="connsiteY39" fmla="*/ 714664 h 6680850"/>
              <a:gd name="connsiteX40" fmla="*/ 3593304 w 5592715"/>
              <a:gd name="connsiteY40" fmla="*/ 1268723 h 6680850"/>
              <a:gd name="connsiteX41" fmla="*/ 3159698 w 5592715"/>
              <a:gd name="connsiteY41" fmla="*/ 1557799 h 6680850"/>
              <a:gd name="connsiteX42" fmla="*/ 2987060 w 5592715"/>
              <a:gd name="connsiteY42" fmla="*/ 1596443 h 6680850"/>
              <a:gd name="connsiteX43" fmla="*/ 2742153 w 5592715"/>
              <a:gd name="connsiteY43" fmla="*/ 1626053 h 6680850"/>
              <a:gd name="connsiteX44" fmla="*/ 3055312 w 5592715"/>
              <a:gd name="connsiteY44" fmla="*/ 594216 h 6680850"/>
              <a:gd name="connsiteX45" fmla="*/ 3457801 w 5592715"/>
              <a:gd name="connsiteY45" fmla="*/ 229359 h 6680850"/>
              <a:gd name="connsiteX46" fmla="*/ 4059028 w 5592715"/>
              <a:gd name="connsiteY46" fmla="*/ 0 h 668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592715" h="6680850">
                <a:moveTo>
                  <a:pt x="4127280" y="1509620"/>
                </a:moveTo>
                <a:cubicBezTo>
                  <a:pt x="4448469" y="1510288"/>
                  <a:pt x="4733525" y="1597278"/>
                  <a:pt x="4982446" y="1770590"/>
                </a:cubicBezTo>
                <a:cubicBezTo>
                  <a:pt x="5052791" y="1818936"/>
                  <a:pt x="5122884" y="1876817"/>
                  <a:pt x="5192724" y="1944235"/>
                </a:cubicBezTo>
                <a:cubicBezTo>
                  <a:pt x="5262567" y="2011653"/>
                  <a:pt x="5331656" y="2087601"/>
                  <a:pt x="5399992" y="2172083"/>
                </a:cubicBezTo>
                <a:cubicBezTo>
                  <a:pt x="5191220" y="2348069"/>
                  <a:pt x="5038654" y="2505990"/>
                  <a:pt x="4942298" y="2645843"/>
                </a:cubicBezTo>
                <a:cubicBezTo>
                  <a:pt x="4768990" y="2894769"/>
                  <a:pt x="4682000" y="3171799"/>
                  <a:pt x="4681332" y="3476933"/>
                </a:cubicBezTo>
                <a:cubicBezTo>
                  <a:pt x="4681331" y="3641712"/>
                  <a:pt x="4704418" y="3798963"/>
                  <a:pt x="4750588" y="3948687"/>
                </a:cubicBezTo>
                <a:cubicBezTo>
                  <a:pt x="4796758" y="4098409"/>
                  <a:pt x="4866016" y="4239601"/>
                  <a:pt x="4958356" y="4372261"/>
                </a:cubicBezTo>
                <a:cubicBezTo>
                  <a:pt x="5143708" y="4637246"/>
                  <a:pt x="5355162" y="4805873"/>
                  <a:pt x="5592715" y="4878141"/>
                </a:cubicBezTo>
                <a:cubicBezTo>
                  <a:pt x="5542776" y="5036899"/>
                  <a:pt x="5477031" y="5200172"/>
                  <a:pt x="5395476" y="5367962"/>
                </a:cubicBezTo>
                <a:cubicBezTo>
                  <a:pt x="5313924" y="5535753"/>
                  <a:pt x="5215057" y="5707056"/>
                  <a:pt x="5098877" y="5881873"/>
                </a:cubicBezTo>
                <a:cubicBezTo>
                  <a:pt x="4752930" y="6407159"/>
                  <a:pt x="4408990" y="6669468"/>
                  <a:pt x="4067057" y="6668798"/>
                </a:cubicBezTo>
                <a:cubicBezTo>
                  <a:pt x="3998973" y="6668715"/>
                  <a:pt x="3918340" y="6657840"/>
                  <a:pt x="3825162" y="6636177"/>
                </a:cubicBezTo>
                <a:cubicBezTo>
                  <a:pt x="3731983" y="6614512"/>
                  <a:pt x="3625256" y="6582561"/>
                  <a:pt x="3504977" y="6540321"/>
                </a:cubicBezTo>
                <a:cubicBezTo>
                  <a:pt x="3386370" y="6496324"/>
                  <a:pt x="3276296" y="6463870"/>
                  <a:pt x="3174754" y="6442958"/>
                </a:cubicBezTo>
                <a:cubicBezTo>
                  <a:pt x="3073211" y="6422048"/>
                  <a:pt x="2981204" y="6411676"/>
                  <a:pt x="2898732" y="6411844"/>
                </a:cubicBezTo>
                <a:cubicBezTo>
                  <a:pt x="2818267" y="6411844"/>
                  <a:pt x="2730276" y="6422885"/>
                  <a:pt x="2634756" y="6444966"/>
                </a:cubicBezTo>
                <a:cubicBezTo>
                  <a:pt x="2539234" y="6467048"/>
                  <a:pt x="2437190" y="6500172"/>
                  <a:pt x="2328622" y="6544336"/>
                </a:cubicBezTo>
                <a:cubicBezTo>
                  <a:pt x="2107804" y="6636010"/>
                  <a:pt x="1931150" y="6681513"/>
                  <a:pt x="1798659" y="6680843"/>
                </a:cubicBezTo>
                <a:cubicBezTo>
                  <a:pt x="1592229" y="6680675"/>
                  <a:pt x="1388809" y="6593685"/>
                  <a:pt x="1188400" y="6419872"/>
                </a:cubicBezTo>
                <a:cubicBezTo>
                  <a:pt x="987992" y="6246060"/>
                  <a:pt x="788587" y="5986428"/>
                  <a:pt x="590186" y="5640978"/>
                </a:cubicBezTo>
                <a:cubicBezTo>
                  <a:pt x="395214" y="5295861"/>
                  <a:pt x="248170" y="4955262"/>
                  <a:pt x="149053" y="4619179"/>
                </a:cubicBezTo>
                <a:cubicBezTo>
                  <a:pt x="49936" y="4283096"/>
                  <a:pt x="252" y="3950527"/>
                  <a:pt x="0" y="3621470"/>
                </a:cubicBezTo>
                <a:cubicBezTo>
                  <a:pt x="85" y="3314495"/>
                  <a:pt x="38058" y="3036127"/>
                  <a:pt x="113922" y="2786366"/>
                </a:cubicBezTo>
                <a:cubicBezTo>
                  <a:pt x="189787" y="2536604"/>
                  <a:pt x="303039" y="2314445"/>
                  <a:pt x="453681" y="2119888"/>
                </a:cubicBezTo>
                <a:cubicBezTo>
                  <a:pt x="604070" y="1927171"/>
                  <a:pt x="774034" y="1782634"/>
                  <a:pt x="963568" y="1686276"/>
                </a:cubicBezTo>
                <a:cubicBezTo>
                  <a:pt x="1153103" y="1589917"/>
                  <a:pt x="1363214" y="1541739"/>
                  <a:pt x="1593901" y="1541739"/>
                </a:cubicBezTo>
                <a:cubicBezTo>
                  <a:pt x="1692015" y="1541739"/>
                  <a:pt x="1799914" y="1551777"/>
                  <a:pt x="1917600" y="1571850"/>
                </a:cubicBezTo>
                <a:cubicBezTo>
                  <a:pt x="2035286" y="1591925"/>
                  <a:pt x="2164263" y="1622037"/>
                  <a:pt x="2304532" y="1662187"/>
                </a:cubicBezTo>
                <a:cubicBezTo>
                  <a:pt x="2581558" y="1742485"/>
                  <a:pt x="2766242" y="1782634"/>
                  <a:pt x="2858582" y="1782634"/>
                </a:cubicBezTo>
                <a:cubicBezTo>
                  <a:pt x="2975684" y="1783304"/>
                  <a:pt x="3167058" y="1737801"/>
                  <a:pt x="3432709" y="1646128"/>
                </a:cubicBezTo>
                <a:cubicBezTo>
                  <a:pt x="3565283" y="1601795"/>
                  <a:pt x="3689576" y="1568002"/>
                  <a:pt x="3805590" y="1544750"/>
                </a:cubicBezTo>
                <a:cubicBezTo>
                  <a:pt x="3921602" y="1521497"/>
                  <a:pt x="4028832" y="1509787"/>
                  <a:pt x="4127280" y="1509620"/>
                </a:cubicBezTo>
                <a:close/>
                <a:moveTo>
                  <a:pt x="4059028" y="0"/>
                </a:moveTo>
                <a:cubicBezTo>
                  <a:pt x="4063127" y="17987"/>
                  <a:pt x="4066974" y="34216"/>
                  <a:pt x="4070570" y="48687"/>
                </a:cubicBezTo>
                <a:cubicBezTo>
                  <a:pt x="4074166" y="63159"/>
                  <a:pt x="4077011" y="76375"/>
                  <a:pt x="4079101" y="88335"/>
                </a:cubicBezTo>
                <a:cubicBezTo>
                  <a:pt x="4079269" y="102221"/>
                  <a:pt x="4079938" y="115604"/>
                  <a:pt x="4081110" y="128485"/>
                </a:cubicBezTo>
                <a:cubicBezTo>
                  <a:pt x="4082280" y="141366"/>
                  <a:pt x="4082949" y="154750"/>
                  <a:pt x="4083117" y="168635"/>
                </a:cubicBezTo>
                <a:cubicBezTo>
                  <a:pt x="4083032" y="251108"/>
                  <a:pt x="4073163" y="338098"/>
                  <a:pt x="4053508" y="429605"/>
                </a:cubicBezTo>
                <a:cubicBezTo>
                  <a:pt x="4033851" y="521112"/>
                  <a:pt x="4004911" y="616131"/>
                  <a:pt x="3966686" y="714664"/>
                </a:cubicBezTo>
                <a:cubicBezTo>
                  <a:pt x="3886388" y="915410"/>
                  <a:pt x="3761928" y="1100098"/>
                  <a:pt x="3593304" y="1268723"/>
                </a:cubicBezTo>
                <a:cubicBezTo>
                  <a:pt x="3448768" y="1413262"/>
                  <a:pt x="3304234" y="1509620"/>
                  <a:pt x="3159698" y="1557799"/>
                </a:cubicBezTo>
                <a:cubicBezTo>
                  <a:pt x="3113694" y="1571935"/>
                  <a:pt x="3056148" y="1584816"/>
                  <a:pt x="2987060" y="1596443"/>
                </a:cubicBezTo>
                <a:cubicBezTo>
                  <a:pt x="2917970" y="1608069"/>
                  <a:pt x="2836334" y="1617938"/>
                  <a:pt x="2742153" y="1626053"/>
                </a:cubicBezTo>
                <a:cubicBezTo>
                  <a:pt x="2750182" y="1227906"/>
                  <a:pt x="2854569" y="883961"/>
                  <a:pt x="3055312" y="594216"/>
                </a:cubicBezTo>
                <a:cubicBezTo>
                  <a:pt x="3155851" y="449764"/>
                  <a:pt x="3290013" y="328145"/>
                  <a:pt x="3457801" y="229359"/>
                </a:cubicBezTo>
                <a:cubicBezTo>
                  <a:pt x="3625589" y="130574"/>
                  <a:pt x="3825998" y="54122"/>
                  <a:pt x="40590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074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37B1183-8F11-4875-AD8E-D36D29E658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2502" y="1287974"/>
            <a:ext cx="5799218" cy="5570026"/>
          </a:xfrm>
          <a:custGeom>
            <a:avLst/>
            <a:gdLst>
              <a:gd name="connsiteX0" fmla="*/ 2959766 w 5799218"/>
              <a:gd name="connsiteY0" fmla="*/ 3033701 h 5570026"/>
              <a:gd name="connsiteX1" fmla="*/ 5105366 w 5799218"/>
              <a:gd name="connsiteY1" fmla="*/ 3044746 h 5570026"/>
              <a:gd name="connsiteX2" fmla="*/ 5785122 w 5799218"/>
              <a:gd name="connsiteY2" fmla="*/ 3331352 h 5570026"/>
              <a:gd name="connsiteX3" fmla="*/ 5799218 w 5799218"/>
              <a:gd name="connsiteY3" fmla="*/ 3403692 h 5570026"/>
              <a:gd name="connsiteX4" fmla="*/ 5785122 w 5799218"/>
              <a:gd name="connsiteY4" fmla="*/ 3476031 h 5570026"/>
              <a:gd name="connsiteX5" fmla="*/ 5105366 w 5799218"/>
              <a:gd name="connsiteY5" fmla="*/ 3762637 h 5570026"/>
              <a:gd name="connsiteX6" fmla="*/ 3348056 w 5799218"/>
              <a:gd name="connsiteY6" fmla="*/ 3832529 h 5570026"/>
              <a:gd name="connsiteX7" fmla="*/ 3300200 w 5799218"/>
              <a:gd name="connsiteY7" fmla="*/ 3844025 h 5570026"/>
              <a:gd name="connsiteX8" fmla="*/ 3309984 w 5799218"/>
              <a:gd name="connsiteY8" fmla="*/ 3866607 h 5570026"/>
              <a:gd name="connsiteX9" fmla="*/ 3374791 w 5799218"/>
              <a:gd name="connsiteY9" fmla="*/ 4509115 h 5570026"/>
              <a:gd name="connsiteX10" fmla="*/ 3376861 w 5799218"/>
              <a:gd name="connsiteY10" fmla="*/ 4684623 h 5570026"/>
              <a:gd name="connsiteX11" fmla="*/ 3374791 w 5799218"/>
              <a:gd name="connsiteY11" fmla="*/ 4860130 h 5570026"/>
              <a:gd name="connsiteX12" fmla="*/ 3274939 w 5799218"/>
              <a:gd name="connsiteY12" fmla="*/ 5555481 h 5570026"/>
              <a:gd name="connsiteX13" fmla="*/ 3143887 w 5799218"/>
              <a:gd name="connsiteY13" fmla="*/ 5548417 h 5570026"/>
              <a:gd name="connsiteX14" fmla="*/ 3102733 w 5799218"/>
              <a:gd name="connsiteY14" fmla="*/ 5570026 h 5570026"/>
              <a:gd name="connsiteX15" fmla="*/ 2959767 w 5799218"/>
              <a:gd name="connsiteY15" fmla="*/ 5570026 h 5570026"/>
              <a:gd name="connsiteX16" fmla="*/ 2959767 w 5799218"/>
              <a:gd name="connsiteY16" fmla="*/ 3983527 h 5570026"/>
              <a:gd name="connsiteX17" fmla="*/ 2959766 w 5799218"/>
              <a:gd name="connsiteY17" fmla="*/ 3983527 h 5570026"/>
              <a:gd name="connsiteX18" fmla="*/ 2839451 w 5799218"/>
              <a:gd name="connsiteY18" fmla="*/ 3033701 h 5570026"/>
              <a:gd name="connsiteX19" fmla="*/ 2839451 w 5799218"/>
              <a:gd name="connsiteY19" fmla="*/ 3788504 h 5570026"/>
              <a:gd name="connsiteX20" fmla="*/ 2857498 w 5799218"/>
              <a:gd name="connsiteY20" fmla="*/ 3786969 h 5570026"/>
              <a:gd name="connsiteX21" fmla="*/ 2857498 w 5799218"/>
              <a:gd name="connsiteY21" fmla="*/ 5570026 h 5570026"/>
              <a:gd name="connsiteX22" fmla="*/ 2714532 w 5799218"/>
              <a:gd name="connsiteY22" fmla="*/ 5570026 h 5570026"/>
              <a:gd name="connsiteX23" fmla="*/ 2673378 w 5799218"/>
              <a:gd name="connsiteY23" fmla="*/ 5548417 h 5570026"/>
              <a:gd name="connsiteX24" fmla="*/ 2542325 w 5799218"/>
              <a:gd name="connsiteY24" fmla="*/ 5555481 h 5570026"/>
              <a:gd name="connsiteX25" fmla="*/ 2442474 w 5799218"/>
              <a:gd name="connsiteY25" fmla="*/ 4860130 h 5570026"/>
              <a:gd name="connsiteX26" fmla="*/ 2440404 w 5799218"/>
              <a:gd name="connsiteY26" fmla="*/ 4684624 h 5570026"/>
              <a:gd name="connsiteX27" fmla="*/ 2442474 w 5799218"/>
              <a:gd name="connsiteY27" fmla="*/ 4509115 h 5570026"/>
              <a:gd name="connsiteX28" fmla="*/ 2507282 w 5799218"/>
              <a:gd name="connsiteY28" fmla="*/ 3866608 h 5570026"/>
              <a:gd name="connsiteX29" fmla="*/ 2515364 w 5799218"/>
              <a:gd name="connsiteY29" fmla="*/ 3847952 h 5570026"/>
              <a:gd name="connsiteX30" fmla="*/ 2451161 w 5799218"/>
              <a:gd name="connsiteY30" fmla="*/ 3832529 h 5570026"/>
              <a:gd name="connsiteX31" fmla="*/ 693851 w 5799218"/>
              <a:gd name="connsiteY31" fmla="*/ 3762637 h 5570026"/>
              <a:gd name="connsiteX32" fmla="*/ 14096 w 5799218"/>
              <a:gd name="connsiteY32" fmla="*/ 3476031 h 5570026"/>
              <a:gd name="connsiteX33" fmla="*/ 0 w 5799218"/>
              <a:gd name="connsiteY33" fmla="*/ 3403692 h 5570026"/>
              <a:gd name="connsiteX34" fmla="*/ 14096 w 5799218"/>
              <a:gd name="connsiteY34" fmla="*/ 3331352 h 5570026"/>
              <a:gd name="connsiteX35" fmla="*/ 693851 w 5799218"/>
              <a:gd name="connsiteY35" fmla="*/ 3044746 h 5570026"/>
              <a:gd name="connsiteX36" fmla="*/ 2959765 w 5799218"/>
              <a:gd name="connsiteY36" fmla="*/ 2083875 h 5570026"/>
              <a:gd name="connsiteX37" fmla="*/ 4584117 w 5799218"/>
              <a:gd name="connsiteY37" fmla="*/ 2094920 h 5570026"/>
              <a:gd name="connsiteX38" fmla="*/ 5098735 w 5799218"/>
              <a:gd name="connsiteY38" fmla="*/ 2381525 h 5570026"/>
              <a:gd name="connsiteX39" fmla="*/ 5109406 w 5799218"/>
              <a:gd name="connsiteY39" fmla="*/ 2453866 h 5570026"/>
              <a:gd name="connsiteX40" fmla="*/ 5098735 w 5799218"/>
              <a:gd name="connsiteY40" fmla="*/ 2526205 h 5570026"/>
              <a:gd name="connsiteX41" fmla="*/ 4584117 w 5799218"/>
              <a:gd name="connsiteY41" fmla="*/ 2812811 h 5570026"/>
              <a:gd name="connsiteX42" fmla="*/ 2959765 w 5799218"/>
              <a:gd name="connsiteY42" fmla="*/ 3033701 h 5570026"/>
              <a:gd name="connsiteX43" fmla="*/ 2839451 w 5799218"/>
              <a:gd name="connsiteY43" fmla="*/ 2083875 h 5570026"/>
              <a:gd name="connsiteX44" fmla="*/ 2839451 w 5799218"/>
              <a:gd name="connsiteY44" fmla="*/ 3033701 h 5570026"/>
              <a:gd name="connsiteX45" fmla="*/ 1215099 w 5799218"/>
              <a:gd name="connsiteY45" fmla="*/ 2812811 h 5570026"/>
              <a:gd name="connsiteX46" fmla="*/ 700482 w 5799218"/>
              <a:gd name="connsiteY46" fmla="*/ 2526205 h 5570026"/>
              <a:gd name="connsiteX47" fmla="*/ 689811 w 5799218"/>
              <a:gd name="connsiteY47" fmla="*/ 2453866 h 5570026"/>
              <a:gd name="connsiteX48" fmla="*/ 700482 w 5799218"/>
              <a:gd name="connsiteY48" fmla="*/ 2381525 h 5570026"/>
              <a:gd name="connsiteX49" fmla="*/ 1215099 w 5799218"/>
              <a:gd name="connsiteY49" fmla="*/ 2094920 h 5570026"/>
              <a:gd name="connsiteX50" fmla="*/ 2839451 w 5799218"/>
              <a:gd name="connsiteY50" fmla="*/ 1125839 h 5570026"/>
              <a:gd name="connsiteX51" fmla="*/ 2839451 w 5799218"/>
              <a:gd name="connsiteY51" fmla="*/ 2075665 h 5570026"/>
              <a:gd name="connsiteX52" fmla="*/ 1712103 w 5799218"/>
              <a:gd name="connsiteY52" fmla="*/ 1854775 h 5570026"/>
              <a:gd name="connsiteX53" fmla="*/ 1354943 w 5799218"/>
              <a:gd name="connsiteY53" fmla="*/ 1568169 h 5570026"/>
              <a:gd name="connsiteX54" fmla="*/ 1347537 w 5799218"/>
              <a:gd name="connsiteY54" fmla="*/ 1495830 h 5570026"/>
              <a:gd name="connsiteX55" fmla="*/ 1354943 w 5799218"/>
              <a:gd name="connsiteY55" fmla="*/ 1423489 h 5570026"/>
              <a:gd name="connsiteX56" fmla="*/ 1712103 w 5799218"/>
              <a:gd name="connsiteY56" fmla="*/ 1136884 h 5570026"/>
              <a:gd name="connsiteX57" fmla="*/ 2908631 w 5799218"/>
              <a:gd name="connsiteY57" fmla="*/ 0 h 5570026"/>
              <a:gd name="connsiteX58" fmla="*/ 2908631 w 5799218"/>
              <a:gd name="connsiteY58" fmla="*/ 1 h 5570026"/>
              <a:gd name="connsiteX59" fmla="*/ 3187439 w 5799218"/>
              <a:gd name="connsiteY59" fmla="*/ 132345 h 5570026"/>
              <a:gd name="connsiteX60" fmla="*/ 3275769 w 5799218"/>
              <a:gd name="connsiteY60" fmla="*/ 304062 h 5570026"/>
              <a:gd name="connsiteX61" fmla="*/ 3277601 w 5799218"/>
              <a:gd name="connsiteY61" fmla="*/ 347403 h 5570026"/>
              <a:gd name="connsiteX62" fmla="*/ 3275769 w 5799218"/>
              <a:gd name="connsiteY62" fmla="*/ 390745 h 5570026"/>
              <a:gd name="connsiteX63" fmla="*/ 3187439 w 5799218"/>
              <a:gd name="connsiteY63" fmla="*/ 562461 h 5570026"/>
              <a:gd name="connsiteX64" fmla="*/ 3043105 w 5799218"/>
              <a:gd name="connsiteY64" fmla="*/ 565887 h 5570026"/>
              <a:gd name="connsiteX65" fmla="*/ 3562835 w 5799218"/>
              <a:gd name="connsiteY65" fmla="*/ 571589 h 5570026"/>
              <a:gd name="connsiteX66" fmla="*/ 3753896 w 5799218"/>
              <a:gd name="connsiteY66" fmla="*/ 743306 h 5570026"/>
              <a:gd name="connsiteX67" fmla="*/ 3757858 w 5799218"/>
              <a:gd name="connsiteY67" fmla="*/ 786648 h 5570026"/>
              <a:gd name="connsiteX68" fmla="*/ 3753896 w 5799218"/>
              <a:gd name="connsiteY68" fmla="*/ 829989 h 5570026"/>
              <a:gd name="connsiteX69" fmla="*/ 3562835 w 5799218"/>
              <a:gd name="connsiteY69" fmla="*/ 1001705 h 5570026"/>
              <a:gd name="connsiteX70" fmla="*/ 3006598 w 5799218"/>
              <a:gd name="connsiteY70" fmla="*/ 1080866 h 5570026"/>
              <a:gd name="connsiteX71" fmla="*/ 2966932 w 5799218"/>
              <a:gd name="connsiteY71" fmla="*/ 1125909 h 5570026"/>
              <a:gd name="connsiteX72" fmla="*/ 4087113 w 5799218"/>
              <a:gd name="connsiteY72" fmla="*/ 1136884 h 5570026"/>
              <a:gd name="connsiteX73" fmla="*/ 4444273 w 5799218"/>
              <a:gd name="connsiteY73" fmla="*/ 1423489 h 5570026"/>
              <a:gd name="connsiteX74" fmla="*/ 4451679 w 5799218"/>
              <a:gd name="connsiteY74" fmla="*/ 1495830 h 5570026"/>
              <a:gd name="connsiteX75" fmla="*/ 4444273 w 5799218"/>
              <a:gd name="connsiteY75" fmla="*/ 1568169 h 5570026"/>
              <a:gd name="connsiteX76" fmla="*/ 4087113 w 5799218"/>
              <a:gd name="connsiteY76" fmla="*/ 1854775 h 5570026"/>
              <a:gd name="connsiteX77" fmla="*/ 2959764 w 5799218"/>
              <a:gd name="connsiteY77" fmla="*/ 2075665 h 5570026"/>
              <a:gd name="connsiteX78" fmla="*/ 2959764 w 5799218"/>
              <a:gd name="connsiteY78" fmla="*/ 1134049 h 5570026"/>
              <a:gd name="connsiteX79" fmla="*/ 2959764 w 5799218"/>
              <a:gd name="connsiteY79" fmla="*/ 1125839 h 5570026"/>
              <a:gd name="connsiteX80" fmla="*/ 2959764 w 5799218"/>
              <a:gd name="connsiteY80" fmla="*/ 567865 h 5570026"/>
              <a:gd name="connsiteX81" fmla="*/ 2908631 w 5799218"/>
              <a:gd name="connsiteY81" fmla="*/ 569078 h 5570026"/>
              <a:gd name="connsiteX82" fmla="*/ 2908631 w 5799218"/>
              <a:gd name="connsiteY82" fmla="*/ 569077 h 5570026"/>
              <a:gd name="connsiteX83" fmla="*/ 2857498 w 5799218"/>
              <a:gd name="connsiteY83" fmla="*/ 567863 h 5570026"/>
              <a:gd name="connsiteX84" fmla="*/ 2857498 w 5799218"/>
              <a:gd name="connsiteY84" fmla="*/ 1134049 h 5570026"/>
              <a:gd name="connsiteX85" fmla="*/ 2254427 w 5799218"/>
              <a:gd name="connsiteY85" fmla="*/ 1001705 h 5570026"/>
              <a:gd name="connsiteX86" fmla="*/ 2063366 w 5799218"/>
              <a:gd name="connsiteY86" fmla="*/ 829989 h 5570026"/>
              <a:gd name="connsiteX87" fmla="*/ 2059404 w 5799218"/>
              <a:gd name="connsiteY87" fmla="*/ 786648 h 5570026"/>
              <a:gd name="connsiteX88" fmla="*/ 2063366 w 5799218"/>
              <a:gd name="connsiteY88" fmla="*/ 743306 h 5570026"/>
              <a:gd name="connsiteX89" fmla="*/ 2254427 w 5799218"/>
              <a:gd name="connsiteY89" fmla="*/ 571589 h 5570026"/>
              <a:gd name="connsiteX90" fmla="*/ 2774193 w 5799218"/>
              <a:gd name="connsiteY90" fmla="*/ 565886 h 5570026"/>
              <a:gd name="connsiteX91" fmla="*/ 2629823 w 5799218"/>
              <a:gd name="connsiteY91" fmla="*/ 562460 h 5570026"/>
              <a:gd name="connsiteX92" fmla="*/ 2541493 w 5799218"/>
              <a:gd name="connsiteY92" fmla="*/ 390743 h 5570026"/>
              <a:gd name="connsiteX93" fmla="*/ 2539661 w 5799218"/>
              <a:gd name="connsiteY93" fmla="*/ 347402 h 5570026"/>
              <a:gd name="connsiteX94" fmla="*/ 2541493 w 5799218"/>
              <a:gd name="connsiteY94" fmla="*/ 304060 h 5570026"/>
              <a:gd name="connsiteX95" fmla="*/ 2629823 w 5799218"/>
              <a:gd name="connsiteY95" fmla="*/ 132344 h 5570026"/>
              <a:gd name="connsiteX96" fmla="*/ 2908631 w 5799218"/>
              <a:gd name="connsiteY96" fmla="*/ 0 h 557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799218" h="5570026">
                <a:moveTo>
                  <a:pt x="2959766" y="3033701"/>
                </a:moveTo>
                <a:lnTo>
                  <a:pt x="5105366" y="3044746"/>
                </a:lnTo>
                <a:cubicBezTo>
                  <a:pt x="5440670" y="3044746"/>
                  <a:pt x="5720423" y="3167786"/>
                  <a:pt x="5785122" y="3331352"/>
                </a:cubicBezTo>
                <a:lnTo>
                  <a:pt x="5799218" y="3403692"/>
                </a:lnTo>
                <a:lnTo>
                  <a:pt x="5785122" y="3476031"/>
                </a:lnTo>
                <a:cubicBezTo>
                  <a:pt x="5720423" y="3639597"/>
                  <a:pt x="5440670" y="3762637"/>
                  <a:pt x="5105366" y="3762637"/>
                </a:cubicBezTo>
                <a:cubicBezTo>
                  <a:pt x="4579641" y="3762637"/>
                  <a:pt x="3837755" y="3731575"/>
                  <a:pt x="3348056" y="3832529"/>
                </a:cubicBezTo>
                <a:lnTo>
                  <a:pt x="3300200" y="3844025"/>
                </a:lnTo>
                <a:lnTo>
                  <a:pt x="3309984" y="3866607"/>
                </a:lnTo>
                <a:cubicBezTo>
                  <a:pt x="3342766" y="3969166"/>
                  <a:pt x="3367663" y="4211488"/>
                  <a:pt x="3374791" y="4509115"/>
                </a:cubicBezTo>
                <a:lnTo>
                  <a:pt x="3376861" y="4684623"/>
                </a:lnTo>
                <a:lnTo>
                  <a:pt x="3374791" y="4860130"/>
                </a:lnTo>
                <a:cubicBezTo>
                  <a:pt x="3365287" y="5256966"/>
                  <a:pt x="3324193" y="5555481"/>
                  <a:pt x="3274939" y="5555481"/>
                </a:cubicBezTo>
                <a:cubicBezTo>
                  <a:pt x="3236326" y="5555481"/>
                  <a:pt x="3189776" y="5536641"/>
                  <a:pt x="3143887" y="5548417"/>
                </a:cubicBezTo>
                <a:lnTo>
                  <a:pt x="3102733" y="5570026"/>
                </a:lnTo>
                <a:lnTo>
                  <a:pt x="2959767" y="5570026"/>
                </a:lnTo>
                <a:lnTo>
                  <a:pt x="2959767" y="3983527"/>
                </a:lnTo>
                <a:lnTo>
                  <a:pt x="2959766" y="3983527"/>
                </a:lnTo>
                <a:close/>
                <a:moveTo>
                  <a:pt x="2839451" y="3033701"/>
                </a:moveTo>
                <a:lnTo>
                  <a:pt x="2839451" y="3788504"/>
                </a:lnTo>
                <a:lnTo>
                  <a:pt x="2857498" y="3786969"/>
                </a:lnTo>
                <a:lnTo>
                  <a:pt x="2857498" y="5570026"/>
                </a:lnTo>
                <a:lnTo>
                  <a:pt x="2714532" y="5570026"/>
                </a:lnTo>
                <a:lnTo>
                  <a:pt x="2673378" y="5548417"/>
                </a:lnTo>
                <a:cubicBezTo>
                  <a:pt x="2627489" y="5536641"/>
                  <a:pt x="2580938" y="5555481"/>
                  <a:pt x="2542325" y="5555481"/>
                </a:cubicBezTo>
                <a:cubicBezTo>
                  <a:pt x="2493072" y="5555481"/>
                  <a:pt x="2451978" y="5256966"/>
                  <a:pt x="2442474" y="4860130"/>
                </a:cubicBezTo>
                <a:lnTo>
                  <a:pt x="2440404" y="4684624"/>
                </a:lnTo>
                <a:lnTo>
                  <a:pt x="2442474" y="4509115"/>
                </a:lnTo>
                <a:cubicBezTo>
                  <a:pt x="2449603" y="4211489"/>
                  <a:pt x="2474500" y="3969167"/>
                  <a:pt x="2507282" y="3866608"/>
                </a:cubicBezTo>
                <a:lnTo>
                  <a:pt x="2515364" y="3847952"/>
                </a:lnTo>
                <a:lnTo>
                  <a:pt x="2451161" y="3832529"/>
                </a:lnTo>
                <a:cubicBezTo>
                  <a:pt x="1961462" y="3731575"/>
                  <a:pt x="1219577" y="3762637"/>
                  <a:pt x="693851" y="3762637"/>
                </a:cubicBezTo>
                <a:cubicBezTo>
                  <a:pt x="358548" y="3762637"/>
                  <a:pt x="78795" y="3639597"/>
                  <a:pt x="14096" y="3476031"/>
                </a:cubicBezTo>
                <a:lnTo>
                  <a:pt x="0" y="3403692"/>
                </a:lnTo>
                <a:lnTo>
                  <a:pt x="14096" y="3331352"/>
                </a:lnTo>
                <a:cubicBezTo>
                  <a:pt x="78795" y="3167786"/>
                  <a:pt x="358548" y="3044746"/>
                  <a:pt x="693851" y="3044746"/>
                </a:cubicBezTo>
                <a:close/>
                <a:moveTo>
                  <a:pt x="2959765" y="2083875"/>
                </a:moveTo>
                <a:lnTo>
                  <a:pt x="4584117" y="2094920"/>
                </a:lnTo>
                <a:cubicBezTo>
                  <a:pt x="4837963" y="2094920"/>
                  <a:pt x="5049753" y="2217960"/>
                  <a:pt x="5098735" y="2381525"/>
                </a:cubicBezTo>
                <a:lnTo>
                  <a:pt x="5109406" y="2453866"/>
                </a:lnTo>
                <a:lnTo>
                  <a:pt x="5098735" y="2526205"/>
                </a:lnTo>
                <a:cubicBezTo>
                  <a:pt x="5049753" y="2689771"/>
                  <a:pt x="4837963" y="2812811"/>
                  <a:pt x="4584117" y="2812811"/>
                </a:cubicBezTo>
                <a:cubicBezTo>
                  <a:pt x="4053441" y="2812811"/>
                  <a:pt x="3231838" y="2757590"/>
                  <a:pt x="2959765" y="3033701"/>
                </a:cubicBezTo>
                <a:close/>
                <a:moveTo>
                  <a:pt x="2839451" y="2083875"/>
                </a:moveTo>
                <a:lnTo>
                  <a:pt x="2839451" y="3033701"/>
                </a:lnTo>
                <a:cubicBezTo>
                  <a:pt x="2567378" y="2757590"/>
                  <a:pt x="1745775" y="2812811"/>
                  <a:pt x="1215099" y="2812811"/>
                </a:cubicBezTo>
                <a:cubicBezTo>
                  <a:pt x="961254" y="2812811"/>
                  <a:pt x="749464" y="2689771"/>
                  <a:pt x="700482" y="2526205"/>
                </a:cubicBezTo>
                <a:lnTo>
                  <a:pt x="689811" y="2453866"/>
                </a:lnTo>
                <a:lnTo>
                  <a:pt x="700482" y="2381525"/>
                </a:lnTo>
                <a:cubicBezTo>
                  <a:pt x="749464" y="2217960"/>
                  <a:pt x="961254" y="2094920"/>
                  <a:pt x="1215099" y="2094920"/>
                </a:cubicBezTo>
                <a:close/>
                <a:moveTo>
                  <a:pt x="2839451" y="1125839"/>
                </a:moveTo>
                <a:lnTo>
                  <a:pt x="2839451" y="2075665"/>
                </a:lnTo>
                <a:cubicBezTo>
                  <a:pt x="2650624" y="1799554"/>
                  <a:pt x="2080407" y="1854775"/>
                  <a:pt x="1712103" y="1854775"/>
                </a:cubicBezTo>
                <a:cubicBezTo>
                  <a:pt x="1535927" y="1854775"/>
                  <a:pt x="1388938" y="1731735"/>
                  <a:pt x="1354943" y="1568169"/>
                </a:cubicBezTo>
                <a:lnTo>
                  <a:pt x="1347537" y="1495830"/>
                </a:lnTo>
                <a:lnTo>
                  <a:pt x="1354943" y="1423489"/>
                </a:lnTo>
                <a:cubicBezTo>
                  <a:pt x="1388938" y="1259924"/>
                  <a:pt x="1535927" y="1136884"/>
                  <a:pt x="1712103" y="1136884"/>
                </a:cubicBezTo>
                <a:close/>
                <a:moveTo>
                  <a:pt x="2908631" y="0"/>
                </a:moveTo>
                <a:lnTo>
                  <a:pt x="2908631" y="1"/>
                </a:lnTo>
                <a:cubicBezTo>
                  <a:pt x="2955330" y="165430"/>
                  <a:pt x="3096352" y="132345"/>
                  <a:pt x="3187439" y="132345"/>
                </a:cubicBezTo>
                <a:cubicBezTo>
                  <a:pt x="3231010" y="132345"/>
                  <a:pt x="3267362" y="206063"/>
                  <a:pt x="3275769" y="304062"/>
                </a:cubicBezTo>
                <a:lnTo>
                  <a:pt x="3277601" y="347403"/>
                </a:lnTo>
                <a:lnTo>
                  <a:pt x="3275769" y="390745"/>
                </a:lnTo>
                <a:cubicBezTo>
                  <a:pt x="3267362" y="488743"/>
                  <a:pt x="3231010" y="562461"/>
                  <a:pt x="3187439" y="562461"/>
                </a:cubicBezTo>
                <a:lnTo>
                  <a:pt x="3043105" y="565887"/>
                </a:lnTo>
                <a:lnTo>
                  <a:pt x="3562835" y="571589"/>
                </a:lnTo>
                <a:cubicBezTo>
                  <a:pt x="3657080" y="571589"/>
                  <a:pt x="3735711" y="645308"/>
                  <a:pt x="3753896" y="743306"/>
                </a:cubicBezTo>
                <a:lnTo>
                  <a:pt x="3757858" y="786648"/>
                </a:lnTo>
                <a:lnTo>
                  <a:pt x="3753896" y="829989"/>
                </a:lnTo>
                <a:cubicBezTo>
                  <a:pt x="3735711" y="927987"/>
                  <a:pt x="3657080" y="1001705"/>
                  <a:pt x="3562835" y="1001705"/>
                </a:cubicBezTo>
                <a:cubicBezTo>
                  <a:pt x="3390440" y="1001705"/>
                  <a:pt x="3135347" y="976375"/>
                  <a:pt x="3006598" y="1080866"/>
                </a:cubicBezTo>
                <a:lnTo>
                  <a:pt x="2966932" y="1125909"/>
                </a:lnTo>
                <a:lnTo>
                  <a:pt x="4087113" y="1136884"/>
                </a:lnTo>
                <a:cubicBezTo>
                  <a:pt x="4263289" y="1136884"/>
                  <a:pt x="4410278" y="1259924"/>
                  <a:pt x="4444273" y="1423489"/>
                </a:cubicBezTo>
                <a:lnTo>
                  <a:pt x="4451679" y="1495830"/>
                </a:lnTo>
                <a:lnTo>
                  <a:pt x="4444273" y="1568169"/>
                </a:lnTo>
                <a:cubicBezTo>
                  <a:pt x="4410278" y="1731735"/>
                  <a:pt x="4263289" y="1854775"/>
                  <a:pt x="4087113" y="1854775"/>
                </a:cubicBezTo>
                <a:cubicBezTo>
                  <a:pt x="3718808" y="1854775"/>
                  <a:pt x="3148591" y="1799554"/>
                  <a:pt x="2959764" y="2075665"/>
                </a:cubicBezTo>
                <a:lnTo>
                  <a:pt x="2959764" y="1134049"/>
                </a:lnTo>
                <a:lnTo>
                  <a:pt x="2959764" y="1125839"/>
                </a:lnTo>
                <a:lnTo>
                  <a:pt x="2959764" y="567865"/>
                </a:lnTo>
                <a:lnTo>
                  <a:pt x="2908631" y="569078"/>
                </a:lnTo>
                <a:lnTo>
                  <a:pt x="2908631" y="569077"/>
                </a:lnTo>
                <a:lnTo>
                  <a:pt x="2857498" y="567863"/>
                </a:lnTo>
                <a:lnTo>
                  <a:pt x="2857498" y="1134049"/>
                </a:lnTo>
                <a:cubicBezTo>
                  <a:pt x="2756486" y="968620"/>
                  <a:pt x="2451450" y="1001705"/>
                  <a:pt x="2254427" y="1001705"/>
                </a:cubicBezTo>
                <a:cubicBezTo>
                  <a:pt x="2160183" y="1001705"/>
                  <a:pt x="2081551" y="927987"/>
                  <a:pt x="2063366" y="829989"/>
                </a:cubicBezTo>
                <a:lnTo>
                  <a:pt x="2059404" y="786648"/>
                </a:lnTo>
                <a:lnTo>
                  <a:pt x="2063366" y="743306"/>
                </a:lnTo>
                <a:cubicBezTo>
                  <a:pt x="2081551" y="645308"/>
                  <a:pt x="2160183" y="571589"/>
                  <a:pt x="2254427" y="571589"/>
                </a:cubicBezTo>
                <a:lnTo>
                  <a:pt x="2774193" y="565886"/>
                </a:lnTo>
                <a:lnTo>
                  <a:pt x="2629823" y="562460"/>
                </a:lnTo>
                <a:cubicBezTo>
                  <a:pt x="2586252" y="562460"/>
                  <a:pt x="2549900" y="488742"/>
                  <a:pt x="2541493" y="390743"/>
                </a:cubicBezTo>
                <a:lnTo>
                  <a:pt x="2539661" y="347402"/>
                </a:lnTo>
                <a:lnTo>
                  <a:pt x="2541493" y="304060"/>
                </a:lnTo>
                <a:cubicBezTo>
                  <a:pt x="2549900" y="206062"/>
                  <a:pt x="2586252" y="132344"/>
                  <a:pt x="2629823" y="132344"/>
                </a:cubicBezTo>
                <a:cubicBezTo>
                  <a:pt x="2720910" y="132344"/>
                  <a:pt x="2861931" y="165429"/>
                  <a:pt x="29086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7740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A74C155-C83D-4F72-AEAD-AD24D0CC7E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262744"/>
            <a:ext cx="2975429" cy="5917997"/>
          </a:xfrm>
          <a:custGeom>
            <a:avLst/>
            <a:gdLst>
              <a:gd name="connsiteX0" fmla="*/ 0 w 2975429"/>
              <a:gd name="connsiteY0" fmla="*/ 0 h 5917997"/>
              <a:gd name="connsiteX1" fmla="*/ 2975429 w 2975429"/>
              <a:gd name="connsiteY1" fmla="*/ 0 h 5917997"/>
              <a:gd name="connsiteX2" fmla="*/ 2975429 w 2975429"/>
              <a:gd name="connsiteY2" fmla="*/ 4807176 h 5917997"/>
              <a:gd name="connsiteX3" fmla="*/ 0 w 2975429"/>
              <a:gd name="connsiteY3" fmla="*/ 5598104 h 591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5429" h="5917997">
                <a:moveTo>
                  <a:pt x="0" y="0"/>
                </a:moveTo>
                <a:lnTo>
                  <a:pt x="2975429" y="0"/>
                </a:lnTo>
                <a:lnTo>
                  <a:pt x="2975429" y="4807176"/>
                </a:lnTo>
                <a:cubicBezTo>
                  <a:pt x="1487715" y="4807176"/>
                  <a:pt x="1487715" y="6638798"/>
                  <a:pt x="0" y="5598104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242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A41E235-8FBD-49F0-B534-ED0155BE2B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66351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EE626AD-D0A0-41BF-8AB7-3B4536C99E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35116" y="-1"/>
            <a:ext cx="7956885" cy="3585029"/>
          </a:xfrm>
          <a:custGeom>
            <a:avLst/>
            <a:gdLst>
              <a:gd name="connsiteX0" fmla="*/ 0 w 6128084"/>
              <a:gd name="connsiteY0" fmla="*/ 0 h 3320716"/>
              <a:gd name="connsiteX1" fmla="*/ 6128084 w 6128084"/>
              <a:gd name="connsiteY1" fmla="*/ 0 h 3320716"/>
              <a:gd name="connsiteX2" fmla="*/ 6128084 w 6128084"/>
              <a:gd name="connsiteY2" fmla="*/ 3320716 h 3320716"/>
              <a:gd name="connsiteX3" fmla="*/ 0 w 6128084"/>
              <a:gd name="connsiteY3" fmla="*/ 3320716 h 3320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8084" h="3320716">
                <a:moveTo>
                  <a:pt x="0" y="0"/>
                </a:moveTo>
                <a:lnTo>
                  <a:pt x="6128084" y="0"/>
                </a:lnTo>
                <a:lnTo>
                  <a:pt x="6128084" y="3320716"/>
                </a:lnTo>
                <a:lnTo>
                  <a:pt x="0" y="332071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2152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F0714CC9-1040-4FDA-B3DB-2BD1B73EBF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1646" y="438151"/>
            <a:ext cx="6198853" cy="6000750"/>
          </a:xfrm>
          <a:custGeom>
            <a:avLst/>
            <a:gdLst>
              <a:gd name="connsiteX0" fmla="*/ 6179804 w 6198853"/>
              <a:gd name="connsiteY0" fmla="*/ 438150 h 6000750"/>
              <a:gd name="connsiteX1" fmla="*/ 6185022 w 6198853"/>
              <a:gd name="connsiteY1" fmla="*/ 1815562 h 6000750"/>
              <a:gd name="connsiteX2" fmla="*/ 5172882 w 6198853"/>
              <a:gd name="connsiteY2" fmla="*/ 2752415 h 6000750"/>
              <a:gd name="connsiteX3" fmla="*/ 6192743 w 6198853"/>
              <a:gd name="connsiteY3" fmla="*/ 3854233 h 6000750"/>
              <a:gd name="connsiteX4" fmla="*/ 6198853 w 6198853"/>
              <a:gd name="connsiteY4" fmla="*/ 5467349 h 6000750"/>
              <a:gd name="connsiteX5" fmla="*/ 3682957 w 6198853"/>
              <a:gd name="connsiteY5" fmla="*/ 2749272 h 6000750"/>
              <a:gd name="connsiteX6" fmla="*/ 2179306 w 6198853"/>
              <a:gd name="connsiteY6" fmla="*/ 438149 h 6000750"/>
              <a:gd name="connsiteX7" fmla="*/ 2164706 w 6198853"/>
              <a:gd name="connsiteY7" fmla="*/ 980778 h 6000750"/>
              <a:gd name="connsiteX8" fmla="*/ 531976 w 6198853"/>
              <a:gd name="connsiteY8" fmla="*/ 2492058 h 6000750"/>
              <a:gd name="connsiteX9" fmla="*/ 2079073 w 6198853"/>
              <a:gd name="connsiteY9" fmla="*/ 4163481 h 6000750"/>
              <a:gd name="connsiteX10" fmla="*/ 2065005 w 6198853"/>
              <a:gd name="connsiteY10" fmla="*/ 4686301 h 6000750"/>
              <a:gd name="connsiteX11" fmla="*/ 0 w 6198853"/>
              <a:gd name="connsiteY11" fmla="*/ 2455350 h 6000750"/>
              <a:gd name="connsiteX12" fmla="*/ 4274805 w 6198853"/>
              <a:gd name="connsiteY12" fmla="*/ 0 h 6000750"/>
              <a:gd name="connsiteX13" fmla="*/ 4250013 w 6198853"/>
              <a:gd name="connsiteY13" fmla="*/ 754771 h 6000750"/>
              <a:gd name="connsiteX14" fmla="*/ 4173421 w 6198853"/>
              <a:gd name="connsiteY14" fmla="*/ 825667 h 6000750"/>
              <a:gd name="connsiteX15" fmla="*/ 4180040 w 6198853"/>
              <a:gd name="connsiteY15" fmla="*/ 1308834 h 6000750"/>
              <a:gd name="connsiteX16" fmla="*/ 2956072 w 6198853"/>
              <a:gd name="connsiteY16" fmla="*/ 2441757 h 6000750"/>
              <a:gd name="connsiteX17" fmla="*/ 2960217 w 6198853"/>
              <a:gd name="connsiteY17" fmla="*/ 2446234 h 6000750"/>
              <a:gd name="connsiteX18" fmla="*/ 5417805 w 6198853"/>
              <a:gd name="connsiteY18" fmla="*/ 171450 h 6000750"/>
              <a:gd name="connsiteX19" fmla="*/ 5132809 w 6198853"/>
              <a:gd name="connsiteY19" fmla="*/ 1327876 h 6000750"/>
              <a:gd name="connsiteX20" fmla="*/ 3597765 w 6198853"/>
              <a:gd name="connsiteY20" fmla="*/ 2748737 h 6000750"/>
              <a:gd name="connsiteX21" fmla="*/ 4533503 w 6198853"/>
              <a:gd name="connsiteY21" fmla="*/ 3759672 h 6000750"/>
              <a:gd name="connsiteX22" fmla="*/ 4427204 w 6198853"/>
              <a:gd name="connsiteY22" fmla="*/ 4191000 h 6000750"/>
              <a:gd name="connsiteX23" fmla="*/ 4216399 w 6198853"/>
              <a:gd name="connsiteY23" fmla="*/ 3963255 h 6000750"/>
              <a:gd name="connsiteX24" fmla="*/ 4244310 w 6198853"/>
              <a:gd name="connsiteY24" fmla="*/ 6000750 h 6000750"/>
              <a:gd name="connsiteX25" fmla="*/ 3149332 w 6198853"/>
              <a:gd name="connsiteY25" fmla="*/ 4817778 h 6000750"/>
              <a:gd name="connsiteX26" fmla="*/ 3150854 w 6198853"/>
              <a:gd name="connsiteY26" fmla="*/ 5219700 h 6000750"/>
              <a:gd name="connsiteX27" fmla="*/ 634958 w 6198853"/>
              <a:gd name="connsiteY27" fmla="*/ 2501623 h 6000750"/>
              <a:gd name="connsiteX28" fmla="*/ 3131805 w 6198853"/>
              <a:gd name="connsiteY28" fmla="*/ 190501 h 6000750"/>
              <a:gd name="connsiteX29" fmla="*/ 3134365 w 6198853"/>
              <a:gd name="connsiteY29" fmla="*/ 866295 h 6000750"/>
              <a:gd name="connsiteX30" fmla="*/ 1379865 w 6198853"/>
              <a:gd name="connsiteY30" fmla="*/ 2490288 h 6000750"/>
              <a:gd name="connsiteX31" fmla="*/ 1643430 w 6198853"/>
              <a:gd name="connsiteY31" fmla="*/ 2775034 h 6000750"/>
              <a:gd name="connsiteX32" fmla="*/ 1749583 w 6198853"/>
              <a:gd name="connsiteY32" fmla="*/ 2676777 h 6000750"/>
              <a:gd name="connsiteX33" fmla="*/ 1580394 w 6198853"/>
              <a:gd name="connsiteY33" fmla="*/ 2493991 h 600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198853" h="6000750">
                <a:moveTo>
                  <a:pt x="6179804" y="438150"/>
                </a:moveTo>
                <a:lnTo>
                  <a:pt x="6185022" y="1815562"/>
                </a:lnTo>
                <a:lnTo>
                  <a:pt x="5172882" y="2752415"/>
                </a:lnTo>
                <a:lnTo>
                  <a:pt x="6192743" y="3854233"/>
                </a:lnTo>
                <a:lnTo>
                  <a:pt x="6198853" y="5467349"/>
                </a:lnTo>
                <a:lnTo>
                  <a:pt x="3682957" y="2749272"/>
                </a:lnTo>
                <a:close/>
                <a:moveTo>
                  <a:pt x="2179306" y="438149"/>
                </a:moveTo>
                <a:lnTo>
                  <a:pt x="2164706" y="980778"/>
                </a:lnTo>
                <a:lnTo>
                  <a:pt x="531976" y="2492058"/>
                </a:lnTo>
                <a:lnTo>
                  <a:pt x="2079073" y="4163481"/>
                </a:lnTo>
                <a:lnTo>
                  <a:pt x="2065005" y="4686301"/>
                </a:lnTo>
                <a:lnTo>
                  <a:pt x="0" y="2455350"/>
                </a:lnTo>
                <a:close/>
                <a:moveTo>
                  <a:pt x="4274805" y="0"/>
                </a:moveTo>
                <a:lnTo>
                  <a:pt x="4250013" y="754771"/>
                </a:lnTo>
                <a:lnTo>
                  <a:pt x="4173421" y="825667"/>
                </a:lnTo>
                <a:lnTo>
                  <a:pt x="4180040" y="1308834"/>
                </a:lnTo>
                <a:lnTo>
                  <a:pt x="2956072" y="2441757"/>
                </a:lnTo>
                <a:lnTo>
                  <a:pt x="2960217" y="2446234"/>
                </a:lnTo>
                <a:lnTo>
                  <a:pt x="5417805" y="171450"/>
                </a:lnTo>
                <a:lnTo>
                  <a:pt x="5132809" y="1327876"/>
                </a:lnTo>
                <a:lnTo>
                  <a:pt x="3597765" y="2748737"/>
                </a:lnTo>
                <a:lnTo>
                  <a:pt x="4533503" y="3759672"/>
                </a:lnTo>
                <a:lnTo>
                  <a:pt x="4427204" y="4191000"/>
                </a:lnTo>
                <a:lnTo>
                  <a:pt x="4216399" y="3963255"/>
                </a:lnTo>
                <a:lnTo>
                  <a:pt x="4244310" y="6000750"/>
                </a:lnTo>
                <a:lnTo>
                  <a:pt x="3149332" y="4817778"/>
                </a:lnTo>
                <a:lnTo>
                  <a:pt x="3150854" y="5219700"/>
                </a:lnTo>
                <a:lnTo>
                  <a:pt x="634958" y="2501623"/>
                </a:lnTo>
                <a:lnTo>
                  <a:pt x="3131805" y="190501"/>
                </a:lnTo>
                <a:lnTo>
                  <a:pt x="3134365" y="866295"/>
                </a:lnTo>
                <a:lnTo>
                  <a:pt x="1379865" y="2490288"/>
                </a:lnTo>
                <a:lnTo>
                  <a:pt x="1643430" y="2775034"/>
                </a:lnTo>
                <a:lnTo>
                  <a:pt x="1749583" y="2676777"/>
                </a:lnTo>
                <a:lnTo>
                  <a:pt x="1580394" y="24939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721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A97AA2-A2BB-4886-88D5-134E0B0824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5328" y="490558"/>
            <a:ext cx="5590111" cy="5808994"/>
          </a:xfrm>
          <a:custGeom>
            <a:avLst/>
            <a:gdLst>
              <a:gd name="connsiteX0" fmla="*/ 2094236 w 5590111"/>
              <a:gd name="connsiteY0" fmla="*/ 5781252 h 5808994"/>
              <a:gd name="connsiteX1" fmla="*/ 2094237 w 5590111"/>
              <a:gd name="connsiteY1" fmla="*/ 5781252 h 5808994"/>
              <a:gd name="connsiteX2" fmla="*/ 2094237 w 5590111"/>
              <a:gd name="connsiteY2" fmla="*/ 5781253 h 5808994"/>
              <a:gd name="connsiteX3" fmla="*/ 3834272 w 5590111"/>
              <a:gd name="connsiteY3" fmla="*/ 3912391 h 5808994"/>
              <a:gd name="connsiteX4" fmla="*/ 3936455 w 5590111"/>
              <a:gd name="connsiteY4" fmla="*/ 3940164 h 5808994"/>
              <a:gd name="connsiteX5" fmla="*/ 3936455 w 5590111"/>
              <a:gd name="connsiteY5" fmla="*/ 3940166 h 5808994"/>
              <a:gd name="connsiteX6" fmla="*/ 3961294 w 5590111"/>
              <a:gd name="connsiteY6" fmla="*/ 4134241 h 5808994"/>
              <a:gd name="connsiteX7" fmla="*/ 3315304 w 5590111"/>
              <a:gd name="connsiteY7" fmla="*/ 4969857 h 5808994"/>
              <a:gd name="connsiteX8" fmla="*/ 3170484 w 5590111"/>
              <a:gd name="connsiteY8" fmla="*/ 5019032 h 5808994"/>
              <a:gd name="connsiteX9" fmla="*/ 3121230 w 5590111"/>
              <a:gd name="connsiteY9" fmla="*/ 4994697 h 5808994"/>
              <a:gd name="connsiteX10" fmla="*/ 3085274 w 5590111"/>
              <a:gd name="connsiteY10" fmla="*/ 4953159 h 5808994"/>
              <a:gd name="connsiteX11" fmla="*/ 3096391 w 5590111"/>
              <a:gd name="connsiteY11" fmla="*/ 4800623 h 5808994"/>
              <a:gd name="connsiteX12" fmla="*/ 3742379 w 5590111"/>
              <a:gd name="connsiteY12" fmla="*/ 3965004 h 5808994"/>
              <a:gd name="connsiteX13" fmla="*/ 3834272 w 5590111"/>
              <a:gd name="connsiteY13" fmla="*/ 3912391 h 5808994"/>
              <a:gd name="connsiteX14" fmla="*/ 3527292 w 5590111"/>
              <a:gd name="connsiteY14" fmla="*/ 3773984 h 5808994"/>
              <a:gd name="connsiteX15" fmla="*/ 3625380 w 5590111"/>
              <a:gd name="connsiteY15" fmla="*/ 3800646 h 5808994"/>
              <a:gd name="connsiteX16" fmla="*/ 3625379 w 5590111"/>
              <a:gd name="connsiteY16" fmla="*/ 3800647 h 5808994"/>
              <a:gd name="connsiteX17" fmla="*/ 3626871 w 5590111"/>
              <a:gd name="connsiteY17" fmla="*/ 3802370 h 5808994"/>
              <a:gd name="connsiteX18" fmla="*/ 3628921 w 5590111"/>
              <a:gd name="connsiteY18" fmla="*/ 3803382 h 5808994"/>
              <a:gd name="connsiteX19" fmla="*/ 3628921 w 5590111"/>
              <a:gd name="connsiteY19" fmla="*/ 3803384 h 5808994"/>
              <a:gd name="connsiteX20" fmla="*/ 3651960 w 5590111"/>
              <a:gd name="connsiteY20" fmla="*/ 3983402 h 5808994"/>
              <a:gd name="connsiteX21" fmla="*/ 3649223 w 5590111"/>
              <a:gd name="connsiteY21" fmla="*/ 3986943 h 5808994"/>
              <a:gd name="connsiteX22" fmla="*/ 3649223 w 5590111"/>
              <a:gd name="connsiteY22" fmla="*/ 3986945 h 5808994"/>
              <a:gd name="connsiteX23" fmla="*/ 2280533 w 5590111"/>
              <a:gd name="connsiteY23" fmla="*/ 5757408 h 5808994"/>
              <a:gd name="connsiteX24" fmla="*/ 2141518 w 5590111"/>
              <a:gd name="connsiteY24" fmla="*/ 5804612 h 5808994"/>
              <a:gd name="connsiteX25" fmla="*/ 2094237 w 5590111"/>
              <a:gd name="connsiteY25" fmla="*/ 5781252 h 5808994"/>
              <a:gd name="connsiteX26" fmla="*/ 2059722 w 5590111"/>
              <a:gd name="connsiteY26" fmla="*/ 5741379 h 5808994"/>
              <a:gd name="connsiteX27" fmla="*/ 2070392 w 5590111"/>
              <a:gd name="connsiteY27" fmla="*/ 5594954 h 5808994"/>
              <a:gd name="connsiteX28" fmla="*/ 3439082 w 5590111"/>
              <a:gd name="connsiteY28" fmla="*/ 3824490 h 5808994"/>
              <a:gd name="connsiteX29" fmla="*/ 3527292 w 5590111"/>
              <a:gd name="connsiteY29" fmla="*/ 3773984 h 5808994"/>
              <a:gd name="connsiteX30" fmla="*/ 1980305 w 5590111"/>
              <a:gd name="connsiteY30" fmla="*/ 3467728 h 5808994"/>
              <a:gd name="connsiteX31" fmla="*/ 2167801 w 5590111"/>
              <a:gd name="connsiteY31" fmla="*/ 3538655 h 5808994"/>
              <a:gd name="connsiteX32" fmla="*/ 2229365 w 5590111"/>
              <a:gd name="connsiteY32" fmla="*/ 4019665 h 5808994"/>
              <a:gd name="connsiteX33" fmla="*/ 1117669 w 5590111"/>
              <a:gd name="connsiteY33" fmla="*/ 5457697 h 5808994"/>
              <a:gd name="connsiteX34" fmla="*/ 636659 w 5590111"/>
              <a:gd name="connsiteY34" fmla="*/ 5519261 h 5808994"/>
              <a:gd name="connsiteX35" fmla="*/ 575095 w 5590111"/>
              <a:gd name="connsiteY35" fmla="*/ 5038251 h 5808994"/>
              <a:gd name="connsiteX36" fmla="*/ 1686791 w 5590111"/>
              <a:gd name="connsiteY36" fmla="*/ 3600219 h 5808994"/>
              <a:gd name="connsiteX37" fmla="*/ 1980305 w 5590111"/>
              <a:gd name="connsiteY37" fmla="*/ 3467728 h 5808994"/>
              <a:gd name="connsiteX38" fmla="*/ 5414672 w 5590111"/>
              <a:gd name="connsiteY38" fmla="*/ 2583381 h 5808994"/>
              <a:gd name="connsiteX39" fmla="*/ 5529644 w 5590111"/>
              <a:gd name="connsiteY39" fmla="*/ 2614633 h 5808994"/>
              <a:gd name="connsiteX40" fmla="*/ 5557593 w 5590111"/>
              <a:gd name="connsiteY40" fmla="*/ 2833001 h 5808994"/>
              <a:gd name="connsiteX41" fmla="*/ 3357189 w 5590111"/>
              <a:gd name="connsiteY41" fmla="*/ 5679328 h 5808994"/>
              <a:gd name="connsiteX42" fmla="*/ 3138821 w 5590111"/>
              <a:gd name="connsiteY42" fmla="*/ 5707277 h 5808994"/>
              <a:gd name="connsiteX43" fmla="*/ 3110872 w 5590111"/>
              <a:gd name="connsiteY43" fmla="*/ 5488909 h 5808994"/>
              <a:gd name="connsiteX44" fmla="*/ 5311276 w 5590111"/>
              <a:gd name="connsiteY44" fmla="*/ 2642581 h 5808994"/>
              <a:gd name="connsiteX45" fmla="*/ 5414672 w 5590111"/>
              <a:gd name="connsiteY45" fmla="*/ 2583381 h 5808994"/>
              <a:gd name="connsiteX46" fmla="*/ 5194018 w 5590111"/>
              <a:gd name="connsiteY46" fmla="*/ 1803464 h 5808994"/>
              <a:gd name="connsiteX47" fmla="*/ 5381515 w 5590111"/>
              <a:gd name="connsiteY47" fmla="*/ 1874391 h 5808994"/>
              <a:gd name="connsiteX48" fmla="*/ 5443078 w 5590111"/>
              <a:gd name="connsiteY48" fmla="*/ 2355401 h 5808994"/>
              <a:gd name="connsiteX49" fmla="*/ 4331382 w 5590111"/>
              <a:gd name="connsiteY49" fmla="*/ 3793433 h 5808994"/>
              <a:gd name="connsiteX50" fmla="*/ 3850372 w 5590111"/>
              <a:gd name="connsiteY50" fmla="*/ 3854997 h 5808994"/>
              <a:gd name="connsiteX51" fmla="*/ 3788809 w 5590111"/>
              <a:gd name="connsiteY51" fmla="*/ 3373986 h 5808994"/>
              <a:gd name="connsiteX52" fmla="*/ 4900505 w 5590111"/>
              <a:gd name="connsiteY52" fmla="*/ 1935955 h 5808994"/>
              <a:gd name="connsiteX53" fmla="*/ 5194018 w 5590111"/>
              <a:gd name="connsiteY53" fmla="*/ 1803464 h 5808994"/>
              <a:gd name="connsiteX54" fmla="*/ 4564545 w 5590111"/>
              <a:gd name="connsiteY54" fmla="*/ 1396582 h 5808994"/>
              <a:gd name="connsiteX55" fmla="*/ 4751674 w 5590111"/>
              <a:gd name="connsiteY55" fmla="*/ 1468472 h 5808994"/>
              <a:gd name="connsiteX56" fmla="*/ 4810762 w 5590111"/>
              <a:gd name="connsiteY56" fmla="*/ 1949792 h 5808994"/>
              <a:gd name="connsiteX57" fmla="*/ 2816892 w 5590111"/>
              <a:gd name="connsiteY57" fmla="*/ 4501725 h 5808994"/>
              <a:gd name="connsiteX58" fmla="*/ 2335572 w 5590111"/>
              <a:gd name="connsiteY58" fmla="*/ 4560814 h 5808994"/>
              <a:gd name="connsiteX59" fmla="*/ 2276483 w 5590111"/>
              <a:gd name="connsiteY59" fmla="*/ 4079493 h 5808994"/>
              <a:gd name="connsiteX60" fmla="*/ 4270354 w 5590111"/>
              <a:gd name="connsiteY60" fmla="*/ 1527561 h 5808994"/>
              <a:gd name="connsiteX61" fmla="*/ 4564545 w 5590111"/>
              <a:gd name="connsiteY61" fmla="*/ 1396582 h 5808994"/>
              <a:gd name="connsiteX62" fmla="*/ 2975419 w 5590111"/>
              <a:gd name="connsiteY62" fmla="*/ 920333 h 5808994"/>
              <a:gd name="connsiteX63" fmla="*/ 3162549 w 5590111"/>
              <a:gd name="connsiteY63" fmla="*/ 992222 h 5808994"/>
              <a:gd name="connsiteX64" fmla="*/ 3221638 w 5590111"/>
              <a:gd name="connsiteY64" fmla="*/ 1473543 h 5808994"/>
              <a:gd name="connsiteX65" fmla="*/ 1227767 w 5590111"/>
              <a:gd name="connsiteY65" fmla="*/ 4025475 h 5808994"/>
              <a:gd name="connsiteX66" fmla="*/ 746446 w 5590111"/>
              <a:gd name="connsiteY66" fmla="*/ 4084564 h 5808994"/>
              <a:gd name="connsiteX67" fmla="*/ 687358 w 5590111"/>
              <a:gd name="connsiteY67" fmla="*/ 3603244 h 5808994"/>
              <a:gd name="connsiteX68" fmla="*/ 2681229 w 5590111"/>
              <a:gd name="connsiteY68" fmla="*/ 1051311 h 5808994"/>
              <a:gd name="connsiteX69" fmla="*/ 2975419 w 5590111"/>
              <a:gd name="connsiteY69" fmla="*/ 920333 h 5808994"/>
              <a:gd name="connsiteX70" fmla="*/ 1484642 w 5590111"/>
              <a:gd name="connsiteY70" fmla="*/ 826108 h 5808994"/>
              <a:gd name="connsiteX71" fmla="*/ 1582729 w 5590111"/>
              <a:gd name="connsiteY71" fmla="*/ 852770 h 5808994"/>
              <a:gd name="connsiteX72" fmla="*/ 1582729 w 5590111"/>
              <a:gd name="connsiteY72" fmla="*/ 852771 h 5808994"/>
              <a:gd name="connsiteX73" fmla="*/ 1606573 w 5590111"/>
              <a:gd name="connsiteY73" fmla="*/ 1039069 h 5808994"/>
              <a:gd name="connsiteX74" fmla="*/ 237883 w 5590111"/>
              <a:gd name="connsiteY74" fmla="*/ 2809532 h 5808994"/>
              <a:gd name="connsiteX75" fmla="*/ 98868 w 5590111"/>
              <a:gd name="connsiteY75" fmla="*/ 2856736 h 5808994"/>
              <a:gd name="connsiteX76" fmla="*/ 51586 w 5590111"/>
              <a:gd name="connsiteY76" fmla="*/ 2833376 h 5808994"/>
              <a:gd name="connsiteX77" fmla="*/ 17072 w 5590111"/>
              <a:gd name="connsiteY77" fmla="*/ 2793503 h 5808994"/>
              <a:gd name="connsiteX78" fmla="*/ 27742 w 5590111"/>
              <a:gd name="connsiteY78" fmla="*/ 2647079 h 5808994"/>
              <a:gd name="connsiteX79" fmla="*/ 1396432 w 5590111"/>
              <a:gd name="connsiteY79" fmla="*/ 876614 h 5808994"/>
              <a:gd name="connsiteX80" fmla="*/ 1484642 w 5590111"/>
              <a:gd name="connsiteY80" fmla="*/ 826108 h 5808994"/>
              <a:gd name="connsiteX81" fmla="*/ 4431568 w 5590111"/>
              <a:gd name="connsiteY81" fmla="*/ 305502 h 5808994"/>
              <a:gd name="connsiteX82" fmla="*/ 4619064 w 5590111"/>
              <a:gd name="connsiteY82" fmla="*/ 376429 h 5808994"/>
              <a:gd name="connsiteX83" fmla="*/ 4680628 w 5590111"/>
              <a:gd name="connsiteY83" fmla="*/ 857440 h 5808994"/>
              <a:gd name="connsiteX84" fmla="*/ 2699909 w 5590111"/>
              <a:gd name="connsiteY84" fmla="*/ 3419593 h 5808994"/>
              <a:gd name="connsiteX85" fmla="*/ 2218900 w 5590111"/>
              <a:gd name="connsiteY85" fmla="*/ 3481157 h 5808994"/>
              <a:gd name="connsiteX86" fmla="*/ 2157335 w 5590111"/>
              <a:gd name="connsiteY86" fmla="*/ 3000147 h 5808994"/>
              <a:gd name="connsiteX87" fmla="*/ 4138054 w 5590111"/>
              <a:gd name="connsiteY87" fmla="*/ 437994 h 5808994"/>
              <a:gd name="connsiteX88" fmla="*/ 4431568 w 5590111"/>
              <a:gd name="connsiteY88" fmla="*/ 305502 h 5808994"/>
              <a:gd name="connsiteX89" fmla="*/ 2700384 w 5590111"/>
              <a:gd name="connsiteY89" fmla="*/ 703 h 5808994"/>
              <a:gd name="connsiteX90" fmla="*/ 2887881 w 5590111"/>
              <a:gd name="connsiteY90" fmla="*/ 71629 h 5808994"/>
              <a:gd name="connsiteX91" fmla="*/ 2949445 w 5590111"/>
              <a:gd name="connsiteY91" fmla="*/ 552640 h 5808994"/>
              <a:gd name="connsiteX92" fmla="*/ 968727 w 5590111"/>
              <a:gd name="connsiteY92" fmla="*/ 3114793 h 5808994"/>
              <a:gd name="connsiteX93" fmla="*/ 487717 w 5590111"/>
              <a:gd name="connsiteY93" fmla="*/ 3176357 h 5808994"/>
              <a:gd name="connsiteX94" fmla="*/ 426152 w 5590111"/>
              <a:gd name="connsiteY94" fmla="*/ 2695346 h 5808994"/>
              <a:gd name="connsiteX95" fmla="*/ 2406871 w 5590111"/>
              <a:gd name="connsiteY95" fmla="*/ 133193 h 5808994"/>
              <a:gd name="connsiteX96" fmla="*/ 2700384 w 5590111"/>
              <a:gd name="connsiteY96" fmla="*/ 703 h 580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590111" h="5808994">
                <a:moveTo>
                  <a:pt x="2094236" y="5781252"/>
                </a:moveTo>
                <a:lnTo>
                  <a:pt x="2094237" y="5781252"/>
                </a:lnTo>
                <a:lnTo>
                  <a:pt x="2094237" y="5781253"/>
                </a:lnTo>
                <a:close/>
                <a:moveTo>
                  <a:pt x="3834272" y="3912391"/>
                </a:moveTo>
                <a:cubicBezTo>
                  <a:pt x="3869393" y="3907895"/>
                  <a:pt x="3906229" y="3916799"/>
                  <a:pt x="3936455" y="3940164"/>
                </a:cubicBezTo>
                <a:lnTo>
                  <a:pt x="3936455" y="3940166"/>
                </a:lnTo>
                <a:cubicBezTo>
                  <a:pt x="3996906" y="3986899"/>
                  <a:pt x="4008027" y="4073789"/>
                  <a:pt x="3961294" y="4134241"/>
                </a:cubicBezTo>
                <a:lnTo>
                  <a:pt x="3315304" y="4969857"/>
                </a:lnTo>
                <a:cubicBezTo>
                  <a:pt x="3280254" y="5015196"/>
                  <a:pt x="3222616" y="5032786"/>
                  <a:pt x="3170484" y="5019032"/>
                </a:cubicBezTo>
                <a:lnTo>
                  <a:pt x="3121230" y="4994697"/>
                </a:lnTo>
                <a:lnTo>
                  <a:pt x="3085274" y="4953159"/>
                </a:lnTo>
                <a:cubicBezTo>
                  <a:pt x="3058834" y="4906172"/>
                  <a:pt x="3061341" y="4845961"/>
                  <a:pt x="3096391" y="4800623"/>
                </a:cubicBezTo>
                <a:lnTo>
                  <a:pt x="3742379" y="3965004"/>
                </a:lnTo>
                <a:cubicBezTo>
                  <a:pt x="3765745" y="3934779"/>
                  <a:pt x="3799152" y="3916885"/>
                  <a:pt x="3834272" y="3912391"/>
                </a:cubicBezTo>
                <a:close/>
                <a:moveTo>
                  <a:pt x="3527292" y="3773984"/>
                </a:moveTo>
                <a:cubicBezTo>
                  <a:pt x="3561005" y="3769669"/>
                  <a:pt x="3596365" y="3778216"/>
                  <a:pt x="3625380" y="3800646"/>
                </a:cubicBezTo>
                <a:lnTo>
                  <a:pt x="3625379" y="3800647"/>
                </a:lnTo>
                <a:lnTo>
                  <a:pt x="3626871" y="3802370"/>
                </a:lnTo>
                <a:lnTo>
                  <a:pt x="3628921" y="3803382"/>
                </a:lnTo>
                <a:lnTo>
                  <a:pt x="3628921" y="3803384"/>
                </a:lnTo>
                <a:cubicBezTo>
                  <a:pt x="3684994" y="3846732"/>
                  <a:pt x="3695309" y="3927329"/>
                  <a:pt x="3651960" y="3983402"/>
                </a:cubicBezTo>
                <a:lnTo>
                  <a:pt x="3649223" y="3986943"/>
                </a:lnTo>
                <a:lnTo>
                  <a:pt x="3649223" y="3986945"/>
                </a:lnTo>
                <a:lnTo>
                  <a:pt x="2280533" y="5757408"/>
                </a:lnTo>
                <a:cubicBezTo>
                  <a:pt x="2246889" y="5800930"/>
                  <a:pt x="2191560" y="5817815"/>
                  <a:pt x="2141518" y="5804612"/>
                </a:cubicBezTo>
                <a:lnTo>
                  <a:pt x="2094237" y="5781252"/>
                </a:lnTo>
                <a:lnTo>
                  <a:pt x="2059722" y="5741379"/>
                </a:lnTo>
                <a:cubicBezTo>
                  <a:pt x="2034342" y="5696274"/>
                  <a:pt x="2036748" y="5638476"/>
                  <a:pt x="2070392" y="5594954"/>
                </a:cubicBezTo>
                <a:lnTo>
                  <a:pt x="3439082" y="3824490"/>
                </a:lnTo>
                <a:cubicBezTo>
                  <a:pt x="3461512" y="3795476"/>
                  <a:pt x="3493578" y="3778299"/>
                  <a:pt x="3527292" y="3773984"/>
                </a:cubicBezTo>
                <a:close/>
                <a:moveTo>
                  <a:pt x="1980305" y="3467728"/>
                </a:moveTo>
                <a:cubicBezTo>
                  <a:pt x="2046216" y="3471949"/>
                  <a:pt x="2111616" y="3495220"/>
                  <a:pt x="2167801" y="3538655"/>
                </a:cubicBezTo>
                <a:cubicBezTo>
                  <a:pt x="2317629" y="3654482"/>
                  <a:pt x="2345192" y="3869838"/>
                  <a:pt x="2229365" y="4019665"/>
                </a:cubicBezTo>
                <a:lnTo>
                  <a:pt x="1117669" y="5457697"/>
                </a:lnTo>
                <a:cubicBezTo>
                  <a:pt x="1001843" y="5607525"/>
                  <a:pt x="786486" y="5635088"/>
                  <a:pt x="636659" y="5519261"/>
                </a:cubicBezTo>
                <a:cubicBezTo>
                  <a:pt x="486832" y="5403434"/>
                  <a:pt x="459269" y="5188078"/>
                  <a:pt x="575095" y="5038251"/>
                </a:cubicBezTo>
                <a:lnTo>
                  <a:pt x="1686791" y="3600219"/>
                </a:lnTo>
                <a:cubicBezTo>
                  <a:pt x="1759183" y="3506577"/>
                  <a:pt x="1870454" y="3460695"/>
                  <a:pt x="1980305" y="3467728"/>
                </a:cubicBezTo>
                <a:close/>
                <a:moveTo>
                  <a:pt x="5414672" y="2583381"/>
                </a:moveTo>
                <a:cubicBezTo>
                  <a:pt x="5454189" y="2578324"/>
                  <a:pt x="5495635" y="2588341"/>
                  <a:pt x="5529644" y="2614633"/>
                </a:cubicBezTo>
                <a:cubicBezTo>
                  <a:pt x="5597663" y="2667216"/>
                  <a:pt x="5610176" y="2764982"/>
                  <a:pt x="5557593" y="2833001"/>
                </a:cubicBezTo>
                <a:lnTo>
                  <a:pt x="3357189" y="5679328"/>
                </a:lnTo>
                <a:cubicBezTo>
                  <a:pt x="3304606" y="5747347"/>
                  <a:pt x="3206840" y="5759860"/>
                  <a:pt x="3138821" y="5707277"/>
                </a:cubicBezTo>
                <a:cubicBezTo>
                  <a:pt x="3070802" y="5654694"/>
                  <a:pt x="3058289" y="5556928"/>
                  <a:pt x="3110872" y="5488909"/>
                </a:cubicBezTo>
                <a:lnTo>
                  <a:pt x="5311276" y="2642581"/>
                </a:lnTo>
                <a:cubicBezTo>
                  <a:pt x="5337568" y="2608572"/>
                  <a:pt x="5375155" y="2588439"/>
                  <a:pt x="5414672" y="2583381"/>
                </a:cubicBezTo>
                <a:close/>
                <a:moveTo>
                  <a:pt x="5194018" y="1803464"/>
                </a:moveTo>
                <a:cubicBezTo>
                  <a:pt x="5259929" y="1807685"/>
                  <a:pt x="5325328" y="1830955"/>
                  <a:pt x="5381515" y="1874391"/>
                </a:cubicBezTo>
                <a:cubicBezTo>
                  <a:pt x="5531342" y="1990218"/>
                  <a:pt x="5558904" y="2205573"/>
                  <a:pt x="5443078" y="2355401"/>
                </a:cubicBezTo>
                <a:lnTo>
                  <a:pt x="4331382" y="3793433"/>
                </a:lnTo>
                <a:cubicBezTo>
                  <a:pt x="4215556" y="3943261"/>
                  <a:pt x="4000200" y="3970824"/>
                  <a:pt x="3850372" y="3854997"/>
                </a:cubicBezTo>
                <a:cubicBezTo>
                  <a:pt x="3700544" y="3739170"/>
                  <a:pt x="3672982" y="3523814"/>
                  <a:pt x="3788809" y="3373986"/>
                </a:cubicBezTo>
                <a:lnTo>
                  <a:pt x="4900505" y="1935955"/>
                </a:lnTo>
                <a:cubicBezTo>
                  <a:pt x="4972895" y="1842313"/>
                  <a:pt x="5084166" y="1796430"/>
                  <a:pt x="5194018" y="1803464"/>
                </a:cubicBezTo>
                <a:close/>
                <a:moveTo>
                  <a:pt x="4564545" y="1396582"/>
                </a:moveTo>
                <a:cubicBezTo>
                  <a:pt x="4630434" y="1401142"/>
                  <a:pt x="4695713" y="1424749"/>
                  <a:pt x="4751674" y="1468472"/>
                </a:cubicBezTo>
                <a:cubicBezTo>
                  <a:pt x="4900904" y="1585068"/>
                  <a:pt x="4927358" y="1800562"/>
                  <a:pt x="4810762" y="1949792"/>
                </a:cubicBezTo>
                <a:lnTo>
                  <a:pt x="2816892" y="4501725"/>
                </a:lnTo>
                <a:cubicBezTo>
                  <a:pt x="2700296" y="4650955"/>
                  <a:pt x="2484800" y="4677409"/>
                  <a:pt x="2335572" y="4560814"/>
                </a:cubicBezTo>
                <a:cubicBezTo>
                  <a:pt x="2186342" y="4444218"/>
                  <a:pt x="2159887" y="4228723"/>
                  <a:pt x="2276483" y="4079493"/>
                </a:cubicBezTo>
                <a:lnTo>
                  <a:pt x="4270354" y="1527561"/>
                </a:lnTo>
                <a:cubicBezTo>
                  <a:pt x="4343226" y="1434292"/>
                  <a:pt x="4454731" y="1388983"/>
                  <a:pt x="4564545" y="1396582"/>
                </a:cubicBezTo>
                <a:close/>
                <a:moveTo>
                  <a:pt x="2975419" y="920333"/>
                </a:moveTo>
                <a:cubicBezTo>
                  <a:pt x="3041309" y="924892"/>
                  <a:pt x="3106588" y="948499"/>
                  <a:pt x="3162549" y="992222"/>
                </a:cubicBezTo>
                <a:cubicBezTo>
                  <a:pt x="3311779" y="1108818"/>
                  <a:pt x="3338233" y="1324313"/>
                  <a:pt x="3221638" y="1473543"/>
                </a:cubicBezTo>
                <a:lnTo>
                  <a:pt x="1227767" y="4025475"/>
                </a:lnTo>
                <a:cubicBezTo>
                  <a:pt x="1111171" y="4174704"/>
                  <a:pt x="895676" y="4201160"/>
                  <a:pt x="746446" y="4084564"/>
                </a:cubicBezTo>
                <a:cubicBezTo>
                  <a:pt x="597217" y="3967969"/>
                  <a:pt x="570762" y="3752473"/>
                  <a:pt x="687358" y="3603244"/>
                </a:cubicBezTo>
                <a:lnTo>
                  <a:pt x="2681229" y="1051311"/>
                </a:lnTo>
                <a:cubicBezTo>
                  <a:pt x="2754102" y="958043"/>
                  <a:pt x="2865606" y="912733"/>
                  <a:pt x="2975419" y="920333"/>
                </a:cubicBezTo>
                <a:close/>
                <a:moveTo>
                  <a:pt x="1484642" y="826108"/>
                </a:moveTo>
                <a:cubicBezTo>
                  <a:pt x="1518356" y="821794"/>
                  <a:pt x="1553715" y="830340"/>
                  <a:pt x="1582729" y="852770"/>
                </a:cubicBezTo>
                <a:lnTo>
                  <a:pt x="1582729" y="852771"/>
                </a:lnTo>
                <a:cubicBezTo>
                  <a:pt x="1640758" y="897631"/>
                  <a:pt x="1651433" y="981040"/>
                  <a:pt x="1606573" y="1039069"/>
                </a:cubicBezTo>
                <a:lnTo>
                  <a:pt x="237883" y="2809532"/>
                </a:lnTo>
                <a:cubicBezTo>
                  <a:pt x="204238" y="2853054"/>
                  <a:pt x="148910" y="2869939"/>
                  <a:pt x="98868" y="2856736"/>
                </a:cubicBezTo>
                <a:lnTo>
                  <a:pt x="51586" y="2833376"/>
                </a:lnTo>
                <a:lnTo>
                  <a:pt x="17072" y="2793503"/>
                </a:lnTo>
                <a:cubicBezTo>
                  <a:pt x="-8309" y="2748399"/>
                  <a:pt x="-5903" y="2690600"/>
                  <a:pt x="27742" y="2647079"/>
                </a:cubicBezTo>
                <a:lnTo>
                  <a:pt x="1396432" y="876614"/>
                </a:lnTo>
                <a:cubicBezTo>
                  <a:pt x="1418862" y="847599"/>
                  <a:pt x="1450929" y="830423"/>
                  <a:pt x="1484642" y="826108"/>
                </a:cubicBezTo>
                <a:close/>
                <a:moveTo>
                  <a:pt x="4431568" y="305502"/>
                </a:moveTo>
                <a:cubicBezTo>
                  <a:pt x="4497479" y="309723"/>
                  <a:pt x="4562878" y="332995"/>
                  <a:pt x="4619064" y="376429"/>
                </a:cubicBezTo>
                <a:cubicBezTo>
                  <a:pt x="4768892" y="492256"/>
                  <a:pt x="4796455" y="707612"/>
                  <a:pt x="4680628" y="857440"/>
                </a:cubicBezTo>
                <a:lnTo>
                  <a:pt x="2699909" y="3419593"/>
                </a:lnTo>
                <a:cubicBezTo>
                  <a:pt x="2584083" y="3569421"/>
                  <a:pt x="2368726" y="3596983"/>
                  <a:pt x="2218900" y="3481157"/>
                </a:cubicBezTo>
                <a:cubicBezTo>
                  <a:pt x="2069072" y="3365331"/>
                  <a:pt x="2041509" y="3149974"/>
                  <a:pt x="2157335" y="3000147"/>
                </a:cubicBezTo>
                <a:lnTo>
                  <a:pt x="4138054" y="437994"/>
                </a:lnTo>
                <a:cubicBezTo>
                  <a:pt x="4210446" y="344351"/>
                  <a:pt x="4321716" y="298468"/>
                  <a:pt x="4431568" y="305502"/>
                </a:cubicBezTo>
                <a:close/>
                <a:moveTo>
                  <a:pt x="2700384" y="703"/>
                </a:moveTo>
                <a:cubicBezTo>
                  <a:pt x="2766296" y="4924"/>
                  <a:pt x="2831697" y="28194"/>
                  <a:pt x="2887881" y="71629"/>
                </a:cubicBezTo>
                <a:cubicBezTo>
                  <a:pt x="3037708" y="187456"/>
                  <a:pt x="3065272" y="402812"/>
                  <a:pt x="2949445" y="552640"/>
                </a:cubicBezTo>
                <a:lnTo>
                  <a:pt x="968727" y="3114793"/>
                </a:lnTo>
                <a:cubicBezTo>
                  <a:pt x="852900" y="3264621"/>
                  <a:pt x="637543" y="3292183"/>
                  <a:pt x="487717" y="3176357"/>
                </a:cubicBezTo>
                <a:cubicBezTo>
                  <a:pt x="337889" y="3060530"/>
                  <a:pt x="310326" y="2845174"/>
                  <a:pt x="426152" y="2695346"/>
                </a:cubicBezTo>
                <a:lnTo>
                  <a:pt x="2406871" y="133193"/>
                </a:lnTo>
                <a:cubicBezTo>
                  <a:pt x="2479263" y="39551"/>
                  <a:pt x="2590533" y="-6332"/>
                  <a:pt x="2700384" y="70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545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63E93DA-21A0-4C6E-830C-B419566E56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92686" y="-2"/>
            <a:ext cx="4876800" cy="6858001"/>
          </a:xfrm>
          <a:custGeom>
            <a:avLst/>
            <a:gdLst>
              <a:gd name="connsiteX0" fmla="*/ 9281 w 5539225"/>
              <a:gd name="connsiteY0" fmla="*/ 6462238 h 6814458"/>
              <a:gd name="connsiteX1" fmla="*/ 9281 w 5539225"/>
              <a:gd name="connsiteY1" fmla="*/ 6712860 h 6814458"/>
              <a:gd name="connsiteX2" fmla="*/ 6692 w 5539225"/>
              <a:gd name="connsiteY2" fmla="*/ 6473672 h 6814458"/>
              <a:gd name="connsiteX3" fmla="*/ 527156 w 5539225"/>
              <a:gd name="connsiteY3" fmla="*/ 6139544 h 6814458"/>
              <a:gd name="connsiteX4" fmla="*/ 952711 w 5539225"/>
              <a:gd name="connsiteY4" fmla="*/ 6477001 h 6814458"/>
              <a:gd name="connsiteX5" fmla="*/ 527156 w 5539225"/>
              <a:gd name="connsiteY5" fmla="*/ 6814458 h 6814458"/>
              <a:gd name="connsiteX6" fmla="*/ 101601 w 5539225"/>
              <a:gd name="connsiteY6" fmla="*/ 6477001 h 6814458"/>
              <a:gd name="connsiteX7" fmla="*/ 527156 w 5539225"/>
              <a:gd name="connsiteY7" fmla="*/ 6139544 h 6814458"/>
              <a:gd name="connsiteX8" fmla="*/ 5113670 w 5539225"/>
              <a:gd name="connsiteY8" fmla="*/ 0 h 6814458"/>
              <a:gd name="connsiteX9" fmla="*/ 5530579 w 5539225"/>
              <a:gd name="connsiteY9" fmla="*/ 269448 h 6814458"/>
              <a:gd name="connsiteX10" fmla="*/ 5539018 w 5539225"/>
              <a:gd name="connsiteY10" fmla="*/ 335825 h 6814458"/>
              <a:gd name="connsiteX11" fmla="*/ 5539224 w 5539225"/>
              <a:gd name="connsiteY11" fmla="*/ 333831 h 6814458"/>
              <a:gd name="connsiteX12" fmla="*/ 5539224 w 5539225"/>
              <a:gd name="connsiteY12" fmla="*/ 337449 h 6814458"/>
              <a:gd name="connsiteX13" fmla="*/ 5539225 w 5539225"/>
              <a:gd name="connsiteY13" fmla="*/ 337457 h 6814458"/>
              <a:gd name="connsiteX14" fmla="*/ 5539224 w 5539225"/>
              <a:gd name="connsiteY14" fmla="*/ 337465 h 6814458"/>
              <a:gd name="connsiteX15" fmla="*/ 5539224 w 5539225"/>
              <a:gd name="connsiteY15" fmla="*/ 4891960 h 6814458"/>
              <a:gd name="connsiteX16" fmla="*/ 3718324 w 5539225"/>
              <a:gd name="connsiteY16" fmla="*/ 6712860 h 6814458"/>
              <a:gd name="connsiteX17" fmla="*/ 28448 w 5539225"/>
              <a:gd name="connsiteY17" fmla="*/ 6377598 h 6814458"/>
              <a:gd name="connsiteX18" fmla="*/ 9281 w 5539225"/>
              <a:gd name="connsiteY18" fmla="*/ 6462238 h 6814458"/>
              <a:gd name="connsiteX19" fmla="*/ 9281 w 5539225"/>
              <a:gd name="connsiteY19" fmla="*/ 2154731 h 6814458"/>
              <a:gd name="connsiteX20" fmla="*/ 1830181 w 5539225"/>
              <a:gd name="connsiteY20" fmla="*/ 333831 h 6814458"/>
              <a:gd name="connsiteX21" fmla="*/ 5525476 w 5539225"/>
              <a:gd name="connsiteY21" fmla="*/ 466639 h 6814458"/>
              <a:gd name="connsiteX22" fmla="*/ 5537199 w 5539225"/>
              <a:gd name="connsiteY22" fmla="*/ 353397 h 6814458"/>
              <a:gd name="connsiteX23" fmla="*/ 5530579 w 5539225"/>
              <a:gd name="connsiteY23" fmla="*/ 405466 h 6814458"/>
              <a:gd name="connsiteX24" fmla="*/ 5113670 w 5539225"/>
              <a:gd name="connsiteY24" fmla="*/ 674914 h 6814458"/>
              <a:gd name="connsiteX25" fmla="*/ 4688115 w 5539225"/>
              <a:gd name="connsiteY25" fmla="*/ 337457 h 6814458"/>
              <a:gd name="connsiteX26" fmla="*/ 5113670 w 5539225"/>
              <a:gd name="connsiteY26" fmla="*/ 0 h 6814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39225" h="6814458">
                <a:moveTo>
                  <a:pt x="9281" y="6462238"/>
                </a:moveTo>
                <a:lnTo>
                  <a:pt x="9281" y="6712860"/>
                </a:lnTo>
                <a:cubicBezTo>
                  <a:pt x="-2347" y="6622146"/>
                  <a:pt x="-2863" y="6542771"/>
                  <a:pt x="6692" y="6473672"/>
                </a:cubicBezTo>
                <a:close/>
                <a:moveTo>
                  <a:pt x="527156" y="6139544"/>
                </a:moveTo>
                <a:cubicBezTo>
                  <a:pt x="762184" y="6139544"/>
                  <a:pt x="952711" y="6290629"/>
                  <a:pt x="952711" y="6477001"/>
                </a:cubicBezTo>
                <a:cubicBezTo>
                  <a:pt x="952711" y="6663373"/>
                  <a:pt x="762184" y="6814458"/>
                  <a:pt x="527156" y="6814458"/>
                </a:cubicBezTo>
                <a:cubicBezTo>
                  <a:pt x="292128" y="6814458"/>
                  <a:pt x="101601" y="6663373"/>
                  <a:pt x="101601" y="6477001"/>
                </a:cubicBezTo>
                <a:cubicBezTo>
                  <a:pt x="101601" y="6290629"/>
                  <a:pt x="292128" y="6139544"/>
                  <a:pt x="527156" y="6139544"/>
                </a:cubicBezTo>
                <a:close/>
                <a:moveTo>
                  <a:pt x="5113670" y="0"/>
                </a:moveTo>
                <a:cubicBezTo>
                  <a:pt x="5319320" y="0"/>
                  <a:pt x="5490898" y="115675"/>
                  <a:pt x="5530579" y="269448"/>
                </a:cubicBezTo>
                <a:lnTo>
                  <a:pt x="5539018" y="335825"/>
                </a:lnTo>
                <a:lnTo>
                  <a:pt x="5539224" y="333831"/>
                </a:lnTo>
                <a:lnTo>
                  <a:pt x="5539224" y="337449"/>
                </a:lnTo>
                <a:lnTo>
                  <a:pt x="5539225" y="337457"/>
                </a:lnTo>
                <a:lnTo>
                  <a:pt x="5539224" y="337465"/>
                </a:lnTo>
                <a:lnTo>
                  <a:pt x="5539224" y="4891960"/>
                </a:lnTo>
                <a:cubicBezTo>
                  <a:pt x="5539224" y="5897615"/>
                  <a:pt x="4723979" y="6712860"/>
                  <a:pt x="3718324" y="6712860"/>
                </a:cubicBezTo>
                <a:cubicBezTo>
                  <a:pt x="2597884" y="6712860"/>
                  <a:pt x="309243" y="5520818"/>
                  <a:pt x="28448" y="6377598"/>
                </a:cubicBezTo>
                <a:lnTo>
                  <a:pt x="9281" y="6462238"/>
                </a:lnTo>
                <a:lnTo>
                  <a:pt x="9281" y="2154731"/>
                </a:lnTo>
                <a:cubicBezTo>
                  <a:pt x="9281" y="1149076"/>
                  <a:pt x="824526" y="333831"/>
                  <a:pt x="1830181" y="333831"/>
                </a:cubicBezTo>
                <a:cubicBezTo>
                  <a:pt x="3027893" y="333831"/>
                  <a:pt x="5315310" y="1750449"/>
                  <a:pt x="5525476" y="466639"/>
                </a:cubicBezTo>
                <a:lnTo>
                  <a:pt x="5537199" y="353397"/>
                </a:lnTo>
                <a:lnTo>
                  <a:pt x="5530579" y="405466"/>
                </a:lnTo>
                <a:cubicBezTo>
                  <a:pt x="5490898" y="559240"/>
                  <a:pt x="5319320" y="674914"/>
                  <a:pt x="5113670" y="674914"/>
                </a:cubicBezTo>
                <a:cubicBezTo>
                  <a:pt x="4878642" y="674914"/>
                  <a:pt x="4688115" y="523829"/>
                  <a:pt x="4688115" y="337457"/>
                </a:cubicBezTo>
                <a:cubicBezTo>
                  <a:pt x="4688115" y="151085"/>
                  <a:pt x="4878642" y="0"/>
                  <a:pt x="5113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8034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B8EE6FD-E876-435A-8F08-E64DF67782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7960" y="2771332"/>
            <a:ext cx="2912015" cy="3812347"/>
          </a:xfrm>
          <a:custGeom>
            <a:avLst/>
            <a:gdLst>
              <a:gd name="connsiteX0" fmla="*/ 1439272 w 2912015"/>
              <a:gd name="connsiteY0" fmla="*/ 1 h 3812347"/>
              <a:gd name="connsiteX1" fmla="*/ 2264730 w 2912015"/>
              <a:gd name="connsiteY1" fmla="*/ 335280 h 3812347"/>
              <a:gd name="connsiteX2" fmla="*/ 2666381 w 2912015"/>
              <a:gd name="connsiteY2" fmla="*/ 1109616 h 3812347"/>
              <a:gd name="connsiteX3" fmla="*/ 2651023 w 2912015"/>
              <a:gd name="connsiteY3" fmla="*/ 1109700 h 3812347"/>
              <a:gd name="connsiteX4" fmla="*/ 2663351 w 2912015"/>
              <a:gd name="connsiteY4" fmla="*/ 1129187 h 3812347"/>
              <a:gd name="connsiteX5" fmla="*/ 2912015 w 2912015"/>
              <a:gd name="connsiteY5" fmla="*/ 2091390 h 3812347"/>
              <a:gd name="connsiteX6" fmla="*/ 1456007 w 2912015"/>
              <a:gd name="connsiteY6" fmla="*/ 3812347 h 3812347"/>
              <a:gd name="connsiteX7" fmla="*/ 0 w 2912015"/>
              <a:gd name="connsiteY7" fmla="*/ 2091390 h 3812347"/>
              <a:gd name="connsiteX8" fmla="*/ 248663 w 2912015"/>
              <a:gd name="connsiteY8" fmla="*/ 1129187 h 3812347"/>
              <a:gd name="connsiteX9" fmla="*/ 252687 w 2912015"/>
              <a:gd name="connsiteY9" fmla="*/ 1122827 h 3812347"/>
              <a:gd name="connsiteX10" fmla="*/ 245632 w 2912015"/>
              <a:gd name="connsiteY10" fmla="*/ 1122865 h 3812347"/>
              <a:gd name="connsiteX11" fmla="*/ 630553 w 2912015"/>
              <a:gd name="connsiteY11" fmla="*/ 335283 h 3812347"/>
              <a:gd name="connsiteX12" fmla="*/ 1439272 w 2912015"/>
              <a:gd name="connsiteY12" fmla="*/ 1 h 381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12015" h="3812347">
                <a:moveTo>
                  <a:pt x="1439272" y="1"/>
                </a:moveTo>
                <a:cubicBezTo>
                  <a:pt x="1711635" y="0"/>
                  <a:pt x="2264730" y="105700"/>
                  <a:pt x="2264730" y="335280"/>
                </a:cubicBezTo>
                <a:lnTo>
                  <a:pt x="2666381" y="1109616"/>
                </a:lnTo>
                <a:lnTo>
                  <a:pt x="2651023" y="1109700"/>
                </a:lnTo>
                <a:lnTo>
                  <a:pt x="2663351" y="1129187"/>
                </a:lnTo>
                <a:cubicBezTo>
                  <a:pt x="2820344" y="1403853"/>
                  <a:pt x="2912015" y="1734968"/>
                  <a:pt x="2912015" y="2091390"/>
                </a:cubicBezTo>
                <a:cubicBezTo>
                  <a:pt x="2912015" y="3041848"/>
                  <a:pt x="2260138" y="3812347"/>
                  <a:pt x="1456007" y="3812347"/>
                </a:cubicBezTo>
                <a:cubicBezTo>
                  <a:pt x="651877" y="3812347"/>
                  <a:pt x="0" y="3041848"/>
                  <a:pt x="0" y="2091390"/>
                </a:cubicBezTo>
                <a:cubicBezTo>
                  <a:pt x="0" y="1734968"/>
                  <a:pt x="91670" y="1403853"/>
                  <a:pt x="248663" y="1129187"/>
                </a:cubicBezTo>
                <a:lnTo>
                  <a:pt x="252687" y="1122827"/>
                </a:lnTo>
                <a:lnTo>
                  <a:pt x="245632" y="1122865"/>
                </a:lnTo>
                <a:cubicBezTo>
                  <a:pt x="245632" y="984301"/>
                  <a:pt x="630553" y="473848"/>
                  <a:pt x="630553" y="335283"/>
                </a:cubicBezTo>
                <a:cubicBezTo>
                  <a:pt x="630553" y="105703"/>
                  <a:pt x="1166910" y="1"/>
                  <a:pt x="1439272" y="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493E6D-2648-471C-BE8D-37DCC40A827A}"/>
              </a:ext>
            </a:extLst>
          </p:cNvPr>
          <p:cNvGrpSpPr/>
          <p:nvPr userDrawn="1"/>
        </p:nvGrpSpPr>
        <p:grpSpPr>
          <a:xfrm>
            <a:off x="1462534" y="7014"/>
            <a:ext cx="1378633" cy="2974281"/>
            <a:chOff x="1462534" y="7014"/>
            <a:chExt cx="1378633" cy="297428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D534A09-91EE-48A7-B0CF-3D4F2B54D0BC}"/>
                </a:ext>
              </a:extLst>
            </p:cNvPr>
            <p:cNvCxnSpPr/>
            <p:nvPr/>
          </p:nvCxnSpPr>
          <p:spPr>
            <a:xfrm>
              <a:off x="2166363" y="7014"/>
              <a:ext cx="0" cy="23272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65F18F4-A074-494D-A7E9-535C32BBA159}"/>
                </a:ext>
              </a:extLst>
            </p:cNvPr>
            <p:cNvSpPr/>
            <p:nvPr/>
          </p:nvSpPr>
          <p:spPr>
            <a:xfrm>
              <a:off x="1462534" y="2125229"/>
              <a:ext cx="1378633" cy="856066"/>
            </a:xfrm>
            <a:custGeom>
              <a:avLst/>
              <a:gdLst>
                <a:gd name="connsiteX0" fmla="*/ 394750 w 1378633"/>
                <a:gd name="connsiteY0" fmla="*/ 0 h 856066"/>
                <a:gd name="connsiteX1" fmla="*/ 983880 w 1378633"/>
                <a:gd name="connsiteY1" fmla="*/ 0 h 856066"/>
                <a:gd name="connsiteX2" fmla="*/ 1018714 w 1378633"/>
                <a:gd name="connsiteY2" fmla="*/ 34834 h 856066"/>
                <a:gd name="connsiteX3" fmla="*/ 1018714 w 1378633"/>
                <a:gd name="connsiteY3" fmla="*/ 174166 h 856066"/>
                <a:gd name="connsiteX4" fmla="*/ 1016774 w 1378633"/>
                <a:gd name="connsiteY4" fmla="*/ 178849 h 856066"/>
                <a:gd name="connsiteX5" fmla="*/ 1083174 w 1378633"/>
                <a:gd name="connsiteY5" fmla="*/ 178849 h 856066"/>
                <a:gd name="connsiteX6" fmla="*/ 1123033 w 1378633"/>
                <a:gd name="connsiteY6" fmla="*/ 218708 h 856066"/>
                <a:gd name="connsiteX7" fmla="*/ 1123033 w 1378633"/>
                <a:gd name="connsiteY7" fmla="*/ 337629 h 856066"/>
                <a:gd name="connsiteX8" fmla="*/ 1235954 w 1378633"/>
                <a:gd name="connsiteY8" fmla="*/ 337629 h 856066"/>
                <a:gd name="connsiteX9" fmla="*/ 1378633 w 1378633"/>
                <a:gd name="connsiteY9" fmla="*/ 480308 h 856066"/>
                <a:gd name="connsiteX10" fmla="*/ 1378633 w 1378633"/>
                <a:gd name="connsiteY10" fmla="*/ 713387 h 856066"/>
                <a:gd name="connsiteX11" fmla="*/ 1235954 w 1378633"/>
                <a:gd name="connsiteY11" fmla="*/ 856066 h 856066"/>
                <a:gd name="connsiteX12" fmla="*/ 142679 w 1378633"/>
                <a:gd name="connsiteY12" fmla="*/ 856066 h 856066"/>
                <a:gd name="connsiteX13" fmla="*/ 0 w 1378633"/>
                <a:gd name="connsiteY13" fmla="*/ 713387 h 856066"/>
                <a:gd name="connsiteX14" fmla="*/ 0 w 1378633"/>
                <a:gd name="connsiteY14" fmla="*/ 480308 h 856066"/>
                <a:gd name="connsiteX15" fmla="*/ 142679 w 1378633"/>
                <a:gd name="connsiteY15" fmla="*/ 337629 h 856066"/>
                <a:gd name="connsiteX16" fmla="*/ 255598 w 1378633"/>
                <a:gd name="connsiteY16" fmla="*/ 337629 h 856066"/>
                <a:gd name="connsiteX17" fmla="*/ 255598 w 1378633"/>
                <a:gd name="connsiteY17" fmla="*/ 218708 h 856066"/>
                <a:gd name="connsiteX18" fmla="*/ 295457 w 1378633"/>
                <a:gd name="connsiteY18" fmla="*/ 178849 h 856066"/>
                <a:gd name="connsiteX19" fmla="*/ 361856 w 1378633"/>
                <a:gd name="connsiteY19" fmla="*/ 178849 h 856066"/>
                <a:gd name="connsiteX20" fmla="*/ 359916 w 1378633"/>
                <a:gd name="connsiteY20" fmla="*/ 174166 h 856066"/>
                <a:gd name="connsiteX21" fmla="*/ 359916 w 1378633"/>
                <a:gd name="connsiteY21" fmla="*/ 34834 h 856066"/>
                <a:gd name="connsiteX22" fmla="*/ 394750 w 1378633"/>
                <a:gd name="connsiteY22" fmla="*/ 0 h 856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78633" h="856066">
                  <a:moveTo>
                    <a:pt x="394750" y="0"/>
                  </a:moveTo>
                  <a:lnTo>
                    <a:pt x="983880" y="0"/>
                  </a:lnTo>
                  <a:cubicBezTo>
                    <a:pt x="1003118" y="0"/>
                    <a:pt x="1018714" y="15596"/>
                    <a:pt x="1018714" y="34834"/>
                  </a:cubicBezTo>
                  <a:lnTo>
                    <a:pt x="1018714" y="174166"/>
                  </a:lnTo>
                  <a:lnTo>
                    <a:pt x="1016774" y="178849"/>
                  </a:lnTo>
                  <a:lnTo>
                    <a:pt x="1083174" y="178849"/>
                  </a:lnTo>
                  <a:cubicBezTo>
                    <a:pt x="1105188" y="178849"/>
                    <a:pt x="1123033" y="196694"/>
                    <a:pt x="1123033" y="218708"/>
                  </a:cubicBezTo>
                  <a:lnTo>
                    <a:pt x="1123033" y="337629"/>
                  </a:lnTo>
                  <a:lnTo>
                    <a:pt x="1235954" y="337629"/>
                  </a:lnTo>
                  <a:cubicBezTo>
                    <a:pt x="1314753" y="337629"/>
                    <a:pt x="1378633" y="401509"/>
                    <a:pt x="1378633" y="480308"/>
                  </a:cubicBezTo>
                  <a:lnTo>
                    <a:pt x="1378633" y="713387"/>
                  </a:lnTo>
                  <a:cubicBezTo>
                    <a:pt x="1378633" y="792186"/>
                    <a:pt x="1314753" y="856066"/>
                    <a:pt x="1235954" y="856066"/>
                  </a:cubicBezTo>
                  <a:lnTo>
                    <a:pt x="142679" y="856066"/>
                  </a:lnTo>
                  <a:cubicBezTo>
                    <a:pt x="63880" y="856066"/>
                    <a:pt x="0" y="792186"/>
                    <a:pt x="0" y="713387"/>
                  </a:cubicBezTo>
                  <a:lnTo>
                    <a:pt x="0" y="480308"/>
                  </a:lnTo>
                  <a:cubicBezTo>
                    <a:pt x="0" y="401509"/>
                    <a:pt x="63880" y="337629"/>
                    <a:pt x="142679" y="337629"/>
                  </a:cubicBezTo>
                  <a:lnTo>
                    <a:pt x="255598" y="337629"/>
                  </a:lnTo>
                  <a:lnTo>
                    <a:pt x="255598" y="218708"/>
                  </a:lnTo>
                  <a:cubicBezTo>
                    <a:pt x="255598" y="196694"/>
                    <a:pt x="273443" y="178849"/>
                    <a:pt x="295457" y="178849"/>
                  </a:cubicBezTo>
                  <a:lnTo>
                    <a:pt x="361856" y="178849"/>
                  </a:lnTo>
                  <a:lnTo>
                    <a:pt x="359916" y="174166"/>
                  </a:lnTo>
                  <a:lnTo>
                    <a:pt x="359916" y="34834"/>
                  </a:lnTo>
                  <a:cubicBezTo>
                    <a:pt x="359916" y="15596"/>
                    <a:pt x="375512" y="0"/>
                    <a:pt x="394750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100163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ED28169-A381-43C0-821F-E22F361AF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26640" y="-181307"/>
            <a:ext cx="7233461" cy="8898262"/>
          </a:xfrm>
          <a:custGeom>
            <a:avLst/>
            <a:gdLst>
              <a:gd name="connsiteX0" fmla="*/ 5580499 w 7233461"/>
              <a:gd name="connsiteY0" fmla="*/ 0 h 8898262"/>
              <a:gd name="connsiteX1" fmla="*/ 7233461 w 7233461"/>
              <a:gd name="connsiteY1" fmla="*/ 62283 h 8898262"/>
              <a:gd name="connsiteX2" fmla="*/ 3877426 w 7233461"/>
              <a:gd name="connsiteY2" fmla="*/ 8898262 h 8898262"/>
              <a:gd name="connsiteX3" fmla="*/ 0 w 7233461"/>
              <a:gd name="connsiteY3" fmla="*/ 6335294 h 889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3461" h="8898262">
                <a:moveTo>
                  <a:pt x="5580499" y="0"/>
                </a:moveTo>
                <a:lnTo>
                  <a:pt x="7233461" y="62283"/>
                </a:lnTo>
                <a:lnTo>
                  <a:pt x="3877426" y="8898262"/>
                </a:lnTo>
                <a:lnTo>
                  <a:pt x="0" y="633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D4665E-E00F-4342-A869-12EA4F70C8C1}"/>
              </a:ext>
            </a:extLst>
          </p:cNvPr>
          <p:cNvGrpSpPr/>
          <p:nvPr userDrawn="1"/>
        </p:nvGrpSpPr>
        <p:grpSpPr>
          <a:xfrm>
            <a:off x="-1616845" y="-1028532"/>
            <a:ext cx="9313045" cy="7944822"/>
            <a:chOff x="-1616845" y="-1028532"/>
            <a:chExt cx="9313045" cy="7944822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9F9D4105-92D2-4C03-BC69-CB13E96BD9F4}"/>
                </a:ext>
              </a:extLst>
            </p:cNvPr>
            <p:cNvSpPr/>
            <p:nvPr userDrawn="1"/>
          </p:nvSpPr>
          <p:spPr>
            <a:xfrm flipV="1">
              <a:off x="1352550" y="0"/>
              <a:ext cx="6343650" cy="5600700"/>
            </a:xfrm>
            <a:prstGeom prst="triangle">
              <a:avLst/>
            </a:prstGeom>
            <a:noFill/>
            <a:ln w="28575">
              <a:solidFill>
                <a:srgbClr val="22DF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208FBE44-B252-4F82-B0C0-A38EA6FBE4CC}"/>
                </a:ext>
              </a:extLst>
            </p:cNvPr>
            <p:cNvSpPr/>
            <p:nvPr userDrawn="1"/>
          </p:nvSpPr>
          <p:spPr>
            <a:xfrm rot="1481232">
              <a:off x="-1616845" y="-1028532"/>
              <a:ext cx="3948378" cy="3625518"/>
            </a:xfrm>
            <a:prstGeom prst="parallelogram">
              <a:avLst>
                <a:gd name="adj" fmla="val 48423"/>
              </a:avLst>
            </a:prstGeom>
            <a:noFill/>
            <a:ln w="28575">
              <a:solidFill>
                <a:srgbClr val="22DF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691CB608-CF79-4CDE-9D57-F50A09677276}"/>
                </a:ext>
              </a:extLst>
            </p:cNvPr>
            <p:cNvSpPr/>
            <p:nvPr userDrawn="1"/>
          </p:nvSpPr>
          <p:spPr>
            <a:xfrm>
              <a:off x="3967162" y="5600700"/>
              <a:ext cx="1114425" cy="1315590"/>
            </a:xfrm>
            <a:prstGeom prst="triangle">
              <a:avLst/>
            </a:prstGeom>
            <a:solidFill>
              <a:srgbClr val="22D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32621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ED28169-A381-43C0-821F-E22F361AF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6093310" y="-257507"/>
            <a:ext cx="7233461" cy="8898262"/>
          </a:xfrm>
          <a:custGeom>
            <a:avLst/>
            <a:gdLst>
              <a:gd name="connsiteX0" fmla="*/ 5580499 w 7233461"/>
              <a:gd name="connsiteY0" fmla="*/ 0 h 8898262"/>
              <a:gd name="connsiteX1" fmla="*/ 7233461 w 7233461"/>
              <a:gd name="connsiteY1" fmla="*/ 62283 h 8898262"/>
              <a:gd name="connsiteX2" fmla="*/ 3877426 w 7233461"/>
              <a:gd name="connsiteY2" fmla="*/ 8898262 h 8898262"/>
              <a:gd name="connsiteX3" fmla="*/ 0 w 7233461"/>
              <a:gd name="connsiteY3" fmla="*/ 6335294 h 889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3461" h="8898262">
                <a:moveTo>
                  <a:pt x="5580499" y="0"/>
                </a:moveTo>
                <a:lnTo>
                  <a:pt x="7233461" y="62283"/>
                </a:lnTo>
                <a:lnTo>
                  <a:pt x="3877426" y="8898262"/>
                </a:lnTo>
                <a:lnTo>
                  <a:pt x="0" y="633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BA90B4-FA06-4284-B884-CCAC95136A3B}"/>
              </a:ext>
            </a:extLst>
          </p:cNvPr>
          <p:cNvGrpSpPr/>
          <p:nvPr userDrawn="1"/>
        </p:nvGrpSpPr>
        <p:grpSpPr>
          <a:xfrm>
            <a:off x="4457700" y="-628650"/>
            <a:ext cx="9580549" cy="7544940"/>
            <a:chOff x="4457700" y="-628650"/>
            <a:chExt cx="9580549" cy="7544940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9F9D4105-92D2-4C03-BC69-CB13E96BD9F4}"/>
                </a:ext>
              </a:extLst>
            </p:cNvPr>
            <p:cNvSpPr/>
            <p:nvPr userDrawn="1"/>
          </p:nvSpPr>
          <p:spPr>
            <a:xfrm flipV="1">
              <a:off x="4457700" y="0"/>
              <a:ext cx="6343650" cy="5600700"/>
            </a:xfrm>
            <a:prstGeom prst="triangle">
              <a:avLst/>
            </a:prstGeom>
            <a:noFill/>
            <a:ln w="28575">
              <a:solidFill>
                <a:srgbClr val="22DF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208FBE44-B252-4F82-B0C0-A38EA6FBE4CC}"/>
                </a:ext>
              </a:extLst>
            </p:cNvPr>
            <p:cNvSpPr/>
            <p:nvPr userDrawn="1"/>
          </p:nvSpPr>
          <p:spPr>
            <a:xfrm rot="20594880" flipV="1">
              <a:off x="10089871" y="-628650"/>
              <a:ext cx="3948378" cy="3625518"/>
            </a:xfrm>
            <a:prstGeom prst="parallelogram">
              <a:avLst>
                <a:gd name="adj" fmla="val 48423"/>
              </a:avLst>
            </a:prstGeom>
            <a:noFill/>
            <a:ln w="28575">
              <a:solidFill>
                <a:srgbClr val="22DF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691CB608-CF79-4CDE-9D57-F50A09677276}"/>
                </a:ext>
              </a:extLst>
            </p:cNvPr>
            <p:cNvSpPr/>
            <p:nvPr userDrawn="1"/>
          </p:nvSpPr>
          <p:spPr>
            <a:xfrm>
              <a:off x="7072312" y="5600700"/>
              <a:ext cx="1114425" cy="1315590"/>
            </a:xfrm>
            <a:prstGeom prst="triangle">
              <a:avLst/>
            </a:prstGeom>
            <a:solidFill>
              <a:srgbClr val="22D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223283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C795C3-7FF3-4B6A-BB19-7807FFF580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3917" y="641684"/>
            <a:ext cx="6128084" cy="6216316"/>
          </a:xfrm>
          <a:custGeom>
            <a:avLst/>
            <a:gdLst>
              <a:gd name="connsiteX0" fmla="*/ 6128084 w 6128084"/>
              <a:gd name="connsiteY0" fmla="*/ 0 h 6216316"/>
              <a:gd name="connsiteX1" fmla="*/ 6128084 w 6128084"/>
              <a:gd name="connsiteY1" fmla="*/ 6216316 h 6216316"/>
              <a:gd name="connsiteX2" fmla="*/ 0 w 6128084"/>
              <a:gd name="connsiteY2" fmla="*/ 6216316 h 6216316"/>
              <a:gd name="connsiteX3" fmla="*/ 0 w 6128084"/>
              <a:gd name="connsiteY3" fmla="*/ 0 h 6216316"/>
              <a:gd name="connsiteX4" fmla="*/ 4411578 w 6128084"/>
              <a:gd name="connsiteY4" fmla="*/ 0 h 6216316"/>
              <a:gd name="connsiteX5" fmla="*/ 0 w 6128084"/>
              <a:gd name="connsiteY5" fmla="*/ 4475747 h 621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8084" h="6216316">
                <a:moveTo>
                  <a:pt x="6128084" y="0"/>
                </a:moveTo>
                <a:lnTo>
                  <a:pt x="6128084" y="6216316"/>
                </a:lnTo>
                <a:lnTo>
                  <a:pt x="0" y="6216316"/>
                </a:lnTo>
                <a:close/>
                <a:moveTo>
                  <a:pt x="0" y="0"/>
                </a:moveTo>
                <a:lnTo>
                  <a:pt x="4411578" y="0"/>
                </a:lnTo>
                <a:lnTo>
                  <a:pt x="0" y="44757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136994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581CFB7-8B87-4062-9A14-F5CE57BCF3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7779" y="-9168"/>
            <a:ext cx="5944220" cy="6867170"/>
          </a:xfrm>
          <a:custGeom>
            <a:avLst/>
            <a:gdLst>
              <a:gd name="connsiteX0" fmla="*/ 3393458 w 5944154"/>
              <a:gd name="connsiteY0" fmla="*/ 0 h 6930189"/>
              <a:gd name="connsiteX1" fmla="*/ 5944154 w 5944154"/>
              <a:gd name="connsiteY1" fmla="*/ 72189 h 6930189"/>
              <a:gd name="connsiteX2" fmla="*/ 5944154 w 5944154"/>
              <a:gd name="connsiteY2" fmla="*/ 6930189 h 6930189"/>
              <a:gd name="connsiteX3" fmla="*/ 3634090 w 5944154"/>
              <a:gd name="connsiteY3" fmla="*/ 6930189 h 6930189"/>
              <a:gd name="connsiteX4" fmla="*/ 552 w 5944154"/>
              <a:gd name="connsiteY4" fmla="*/ 4800599 h 6930189"/>
              <a:gd name="connsiteX5" fmla="*/ 3393458 w 5944154"/>
              <a:gd name="connsiteY5" fmla="*/ 0 h 6930189"/>
              <a:gd name="connsiteX0" fmla="*/ 3379877 w 5944220"/>
              <a:gd name="connsiteY0" fmla="*/ 49749 h 6858000"/>
              <a:gd name="connsiteX1" fmla="*/ 5944220 w 5944220"/>
              <a:gd name="connsiteY1" fmla="*/ 0 h 6858000"/>
              <a:gd name="connsiteX2" fmla="*/ 5944220 w 5944220"/>
              <a:gd name="connsiteY2" fmla="*/ 6858000 h 6858000"/>
              <a:gd name="connsiteX3" fmla="*/ 3634156 w 5944220"/>
              <a:gd name="connsiteY3" fmla="*/ 6858000 h 6858000"/>
              <a:gd name="connsiteX4" fmla="*/ 618 w 5944220"/>
              <a:gd name="connsiteY4" fmla="*/ 4728410 h 6858000"/>
              <a:gd name="connsiteX5" fmla="*/ 3379877 w 5944220"/>
              <a:gd name="connsiteY5" fmla="*/ 49749 h 6858000"/>
              <a:gd name="connsiteX0" fmla="*/ 3379877 w 5944220"/>
              <a:gd name="connsiteY0" fmla="*/ 9103 h 6817354"/>
              <a:gd name="connsiteX1" fmla="*/ 5944220 w 5944220"/>
              <a:gd name="connsiteY1" fmla="*/ 0 h 6817354"/>
              <a:gd name="connsiteX2" fmla="*/ 5944220 w 5944220"/>
              <a:gd name="connsiteY2" fmla="*/ 6817354 h 6817354"/>
              <a:gd name="connsiteX3" fmla="*/ 3634156 w 5944220"/>
              <a:gd name="connsiteY3" fmla="*/ 6817354 h 6817354"/>
              <a:gd name="connsiteX4" fmla="*/ 618 w 5944220"/>
              <a:gd name="connsiteY4" fmla="*/ 4687764 h 6817354"/>
              <a:gd name="connsiteX5" fmla="*/ 3379877 w 5944220"/>
              <a:gd name="connsiteY5" fmla="*/ 9103 h 6817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44220" h="6817354">
                <a:moveTo>
                  <a:pt x="3379877" y="9103"/>
                </a:moveTo>
                <a:lnTo>
                  <a:pt x="5944220" y="0"/>
                </a:lnTo>
                <a:lnTo>
                  <a:pt x="5944220" y="6817354"/>
                </a:lnTo>
                <a:lnTo>
                  <a:pt x="3634156" y="6817354"/>
                </a:lnTo>
                <a:cubicBezTo>
                  <a:pt x="2358343" y="6817354"/>
                  <a:pt x="42998" y="5822472"/>
                  <a:pt x="618" y="4687764"/>
                </a:cubicBezTo>
                <a:cubicBezTo>
                  <a:pt x="-41762" y="3553056"/>
                  <a:pt x="2104064" y="9103"/>
                  <a:pt x="3379877" y="9103"/>
                </a:cubicBez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1963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D10251-65DE-4389-9AB2-DC844747BF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397916"/>
              <a:gd name="connsiteY0" fmla="*/ 0 h 6858000"/>
              <a:gd name="connsiteX1" fmla="*/ 11397916 w 11397916"/>
              <a:gd name="connsiteY1" fmla="*/ 0 h 6858000"/>
              <a:gd name="connsiteX2" fmla="*/ 11397916 w 11397916"/>
              <a:gd name="connsiteY2" fmla="*/ 6858000 h 6858000"/>
              <a:gd name="connsiteX3" fmla="*/ 0 w 113979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7916" h="6858000">
                <a:moveTo>
                  <a:pt x="0" y="0"/>
                </a:moveTo>
                <a:lnTo>
                  <a:pt x="11397916" y="0"/>
                </a:lnTo>
                <a:lnTo>
                  <a:pt x="1139791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5401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48882C7-3CD4-4940-925C-1E863978CA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135086"/>
          </a:xfrm>
          <a:custGeom>
            <a:avLst/>
            <a:gdLst>
              <a:gd name="connsiteX0" fmla="*/ 0 w 12192000"/>
              <a:gd name="connsiteY0" fmla="*/ 0 h 3135086"/>
              <a:gd name="connsiteX1" fmla="*/ 12192000 w 12192000"/>
              <a:gd name="connsiteY1" fmla="*/ 0 h 3135086"/>
              <a:gd name="connsiteX2" fmla="*/ 12192000 w 12192000"/>
              <a:gd name="connsiteY2" fmla="*/ 3135086 h 3135086"/>
              <a:gd name="connsiteX3" fmla="*/ 0 w 12192000"/>
              <a:gd name="connsiteY3" fmla="*/ 3135086 h 313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35086">
                <a:moveTo>
                  <a:pt x="0" y="0"/>
                </a:moveTo>
                <a:lnTo>
                  <a:pt x="12192000" y="0"/>
                </a:lnTo>
                <a:lnTo>
                  <a:pt x="12192000" y="3135086"/>
                </a:lnTo>
                <a:lnTo>
                  <a:pt x="0" y="3135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274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397D83-27D1-464B-90B0-42C4816259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0 w 11640457"/>
              <a:gd name="connsiteY0" fmla="*/ 0 h 6226629"/>
              <a:gd name="connsiteX1" fmla="*/ 11640457 w 11640457"/>
              <a:gd name="connsiteY1" fmla="*/ 0 h 6226629"/>
              <a:gd name="connsiteX2" fmla="*/ 11640457 w 11640457"/>
              <a:gd name="connsiteY2" fmla="*/ 6226629 h 6226629"/>
              <a:gd name="connsiteX3" fmla="*/ 0 w 11640457"/>
              <a:gd name="connsiteY3" fmla="*/ 6226629 h 622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40457" h="6226629">
                <a:moveTo>
                  <a:pt x="0" y="0"/>
                </a:moveTo>
                <a:lnTo>
                  <a:pt x="11640457" y="0"/>
                </a:lnTo>
                <a:lnTo>
                  <a:pt x="11640457" y="6226629"/>
                </a:lnTo>
                <a:lnTo>
                  <a:pt x="0" y="6226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9735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74BCBAF-15C8-4F68-9620-7FE5A72F0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1050" y="381000"/>
            <a:ext cx="4838700" cy="2933700"/>
          </a:xfrm>
          <a:custGeom>
            <a:avLst/>
            <a:gdLst>
              <a:gd name="connsiteX0" fmla="*/ 0 w 4838700"/>
              <a:gd name="connsiteY0" fmla="*/ 0 h 2933700"/>
              <a:gd name="connsiteX1" fmla="*/ 4838700 w 4838700"/>
              <a:gd name="connsiteY1" fmla="*/ 0 h 2933700"/>
              <a:gd name="connsiteX2" fmla="*/ 4838700 w 4838700"/>
              <a:gd name="connsiteY2" fmla="*/ 2933700 h 2933700"/>
              <a:gd name="connsiteX3" fmla="*/ 0 w 4838700"/>
              <a:gd name="connsiteY3" fmla="*/ 2933700 h 293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700" h="2933700">
                <a:moveTo>
                  <a:pt x="0" y="0"/>
                </a:moveTo>
                <a:lnTo>
                  <a:pt x="4838700" y="0"/>
                </a:lnTo>
                <a:lnTo>
                  <a:pt x="4838700" y="2933700"/>
                </a:lnTo>
                <a:lnTo>
                  <a:pt x="0" y="2933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855FBF5-87AA-4DC5-8C18-38FE179291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050" y="3505200"/>
            <a:ext cx="4838700" cy="2933700"/>
          </a:xfrm>
          <a:custGeom>
            <a:avLst/>
            <a:gdLst>
              <a:gd name="connsiteX0" fmla="*/ 0 w 4838700"/>
              <a:gd name="connsiteY0" fmla="*/ 0 h 2933700"/>
              <a:gd name="connsiteX1" fmla="*/ 4838700 w 4838700"/>
              <a:gd name="connsiteY1" fmla="*/ 0 h 2933700"/>
              <a:gd name="connsiteX2" fmla="*/ 4838700 w 4838700"/>
              <a:gd name="connsiteY2" fmla="*/ 2933700 h 2933700"/>
              <a:gd name="connsiteX3" fmla="*/ 0 w 4838700"/>
              <a:gd name="connsiteY3" fmla="*/ 2933700 h 293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700" h="2933700">
                <a:moveTo>
                  <a:pt x="0" y="0"/>
                </a:moveTo>
                <a:lnTo>
                  <a:pt x="4838700" y="0"/>
                </a:lnTo>
                <a:lnTo>
                  <a:pt x="4838700" y="2933700"/>
                </a:lnTo>
                <a:lnTo>
                  <a:pt x="0" y="2933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61E2E2B-B69C-40F5-897D-D28D5D61ABF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53200" y="381000"/>
            <a:ext cx="4838700" cy="2933700"/>
          </a:xfrm>
          <a:custGeom>
            <a:avLst/>
            <a:gdLst>
              <a:gd name="connsiteX0" fmla="*/ 0 w 4838700"/>
              <a:gd name="connsiteY0" fmla="*/ 0 h 2933700"/>
              <a:gd name="connsiteX1" fmla="*/ 4838700 w 4838700"/>
              <a:gd name="connsiteY1" fmla="*/ 0 h 2933700"/>
              <a:gd name="connsiteX2" fmla="*/ 4838700 w 4838700"/>
              <a:gd name="connsiteY2" fmla="*/ 2933700 h 2933700"/>
              <a:gd name="connsiteX3" fmla="*/ 0 w 4838700"/>
              <a:gd name="connsiteY3" fmla="*/ 2933700 h 293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700" h="2933700">
                <a:moveTo>
                  <a:pt x="0" y="0"/>
                </a:moveTo>
                <a:lnTo>
                  <a:pt x="4838700" y="0"/>
                </a:lnTo>
                <a:lnTo>
                  <a:pt x="4838700" y="2933700"/>
                </a:lnTo>
                <a:lnTo>
                  <a:pt x="0" y="2933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E9B595D-760E-4173-86E2-138361C382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53200" y="3505200"/>
            <a:ext cx="4838700" cy="2933700"/>
          </a:xfrm>
          <a:custGeom>
            <a:avLst/>
            <a:gdLst>
              <a:gd name="connsiteX0" fmla="*/ 0 w 4838700"/>
              <a:gd name="connsiteY0" fmla="*/ 0 h 2933700"/>
              <a:gd name="connsiteX1" fmla="*/ 4838700 w 4838700"/>
              <a:gd name="connsiteY1" fmla="*/ 0 h 2933700"/>
              <a:gd name="connsiteX2" fmla="*/ 4838700 w 4838700"/>
              <a:gd name="connsiteY2" fmla="*/ 2933700 h 2933700"/>
              <a:gd name="connsiteX3" fmla="*/ 0 w 4838700"/>
              <a:gd name="connsiteY3" fmla="*/ 2933700 h 293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8700" h="2933700">
                <a:moveTo>
                  <a:pt x="0" y="0"/>
                </a:moveTo>
                <a:lnTo>
                  <a:pt x="4838700" y="0"/>
                </a:lnTo>
                <a:lnTo>
                  <a:pt x="4838700" y="2933700"/>
                </a:lnTo>
                <a:lnTo>
                  <a:pt x="0" y="2933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C9928-D49B-46BE-9493-E31F890FE3EB}"/>
              </a:ext>
            </a:extLst>
          </p:cNvPr>
          <p:cNvGrpSpPr/>
          <p:nvPr userDrawn="1"/>
        </p:nvGrpSpPr>
        <p:grpSpPr>
          <a:xfrm>
            <a:off x="4653715" y="2380250"/>
            <a:ext cx="2867025" cy="1988641"/>
            <a:chOff x="4733925" y="2476502"/>
            <a:chExt cx="2867025" cy="198864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764DBB-E052-48C7-A011-2B2C6C07EBE8}"/>
                </a:ext>
              </a:extLst>
            </p:cNvPr>
            <p:cNvSpPr txBox="1"/>
            <p:nvPr/>
          </p:nvSpPr>
          <p:spPr>
            <a:xfrm>
              <a:off x="4881562" y="2476502"/>
              <a:ext cx="25717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4400" noProof="1">
                  <a:solidFill>
                    <a:srgbClr val="345065"/>
                  </a:solidFill>
                  <a:latin typeface="Bebas Neue" panose="020B0606020202050201" pitchFamily="34" charset="0"/>
                </a:rPr>
                <a:t>contoh</a:t>
              </a:r>
              <a:endParaRPr lang="en-ID" sz="4400" dirty="0">
                <a:solidFill>
                  <a:srgbClr val="345065"/>
                </a:solidFill>
                <a:latin typeface="Bebas Neue" panose="020B0606020202050201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3BBE407-BC5A-4404-ACD7-788A07AABF06}"/>
                </a:ext>
              </a:extLst>
            </p:cNvPr>
            <p:cNvSpPr txBox="1"/>
            <p:nvPr/>
          </p:nvSpPr>
          <p:spPr>
            <a:xfrm>
              <a:off x="4881562" y="3086102"/>
              <a:ext cx="25717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4400" noProof="1">
                  <a:solidFill>
                    <a:srgbClr val="345065"/>
                  </a:solidFill>
                  <a:latin typeface="Bebas Neue" panose="020B0606020202050201" pitchFamily="34" charset="0"/>
                </a:rPr>
                <a:t>teknik</a:t>
              </a:r>
              <a:endParaRPr lang="en-ID" sz="4400" dirty="0">
                <a:solidFill>
                  <a:srgbClr val="345065"/>
                </a:solidFill>
                <a:latin typeface="Bebas Neue" panose="020B0606020202050201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DB90F2-F8C0-44C6-BD2F-43EFD05EEC21}"/>
                </a:ext>
              </a:extLst>
            </p:cNvPr>
            <p:cNvSpPr txBox="1"/>
            <p:nvPr/>
          </p:nvSpPr>
          <p:spPr>
            <a:xfrm>
              <a:off x="4733925" y="3695702"/>
              <a:ext cx="28670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4400" noProof="1">
                  <a:solidFill>
                    <a:srgbClr val="345065"/>
                  </a:solidFill>
                  <a:latin typeface="Bebas Neue" panose="020B0606020202050201" pitchFamily="34" charset="0"/>
                </a:rPr>
                <a:t>pembelajaran</a:t>
              </a:r>
              <a:endParaRPr lang="en-ID" sz="4400" dirty="0">
                <a:solidFill>
                  <a:srgbClr val="345065"/>
                </a:solidFill>
                <a:latin typeface="Bebas Neue" panose="020B0606020202050201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3875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D45789-2FA0-4C61-BE57-1F527E7174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3268" y="1175658"/>
            <a:ext cx="4493987" cy="4571999"/>
          </a:xfrm>
          <a:custGeom>
            <a:avLst/>
            <a:gdLst>
              <a:gd name="connsiteX0" fmla="*/ 1714501 w 3432716"/>
              <a:gd name="connsiteY0" fmla="*/ 838200 h 3425372"/>
              <a:gd name="connsiteX1" fmla="*/ 876301 w 3432716"/>
              <a:gd name="connsiteY1" fmla="*/ 1712686 h 3425372"/>
              <a:gd name="connsiteX2" fmla="*/ 1714501 w 3432716"/>
              <a:gd name="connsiteY2" fmla="*/ 2587172 h 3425372"/>
              <a:gd name="connsiteX3" fmla="*/ 2552701 w 3432716"/>
              <a:gd name="connsiteY3" fmla="*/ 1712686 h 3425372"/>
              <a:gd name="connsiteX4" fmla="*/ 1714501 w 3432716"/>
              <a:gd name="connsiteY4" fmla="*/ 838200 h 3425372"/>
              <a:gd name="connsiteX5" fmla="*/ 1714501 w 3432716"/>
              <a:gd name="connsiteY5" fmla="*/ 0 h 3425372"/>
              <a:gd name="connsiteX6" fmla="*/ 3390901 w 3432716"/>
              <a:gd name="connsiteY6" fmla="*/ 1712686 h 3425372"/>
              <a:gd name="connsiteX7" fmla="*/ 1714501 w 3432716"/>
              <a:gd name="connsiteY7" fmla="*/ 3425372 h 3425372"/>
              <a:gd name="connsiteX8" fmla="*/ 38101 w 3432716"/>
              <a:gd name="connsiteY8" fmla="*/ 1712686 h 3425372"/>
              <a:gd name="connsiteX9" fmla="*/ 1714501 w 3432716"/>
              <a:gd name="connsiteY9" fmla="*/ 0 h 342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32716" h="3425372">
                <a:moveTo>
                  <a:pt x="1714501" y="838200"/>
                </a:moveTo>
                <a:cubicBezTo>
                  <a:pt x="656490" y="823685"/>
                  <a:pt x="876301" y="1229721"/>
                  <a:pt x="876301" y="1712686"/>
                </a:cubicBezTo>
                <a:cubicBezTo>
                  <a:pt x="876301" y="2195651"/>
                  <a:pt x="1251576" y="2587172"/>
                  <a:pt x="1714501" y="2587172"/>
                </a:cubicBezTo>
                <a:cubicBezTo>
                  <a:pt x="2177426" y="2587172"/>
                  <a:pt x="2552701" y="2195651"/>
                  <a:pt x="2552701" y="1712686"/>
                </a:cubicBezTo>
                <a:cubicBezTo>
                  <a:pt x="2552701" y="1229721"/>
                  <a:pt x="2772512" y="852715"/>
                  <a:pt x="1714501" y="838200"/>
                </a:cubicBezTo>
                <a:close/>
                <a:moveTo>
                  <a:pt x="1714501" y="0"/>
                </a:moveTo>
                <a:cubicBezTo>
                  <a:pt x="2640351" y="0"/>
                  <a:pt x="3652158" y="723253"/>
                  <a:pt x="3390901" y="1712686"/>
                </a:cubicBezTo>
                <a:cubicBezTo>
                  <a:pt x="3129644" y="2702119"/>
                  <a:pt x="2640351" y="3425372"/>
                  <a:pt x="1714501" y="3425372"/>
                </a:cubicBezTo>
                <a:cubicBezTo>
                  <a:pt x="788651" y="3425372"/>
                  <a:pt x="284843" y="2586004"/>
                  <a:pt x="38101" y="1712686"/>
                </a:cubicBezTo>
                <a:cubicBezTo>
                  <a:pt x="-208641" y="839368"/>
                  <a:pt x="788651" y="0"/>
                  <a:pt x="171450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5346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2BC0F92-B5ED-4931-B282-109C4E8367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9950" y="1612886"/>
            <a:ext cx="2832100" cy="2146314"/>
          </a:xfrm>
          <a:custGeom>
            <a:avLst/>
            <a:gdLst>
              <a:gd name="connsiteX0" fmla="*/ 0 w 2832100"/>
              <a:gd name="connsiteY0" fmla="*/ 44 h 2146314"/>
              <a:gd name="connsiteX1" fmla="*/ 1454000 w 2832100"/>
              <a:gd name="connsiteY1" fmla="*/ 344014 h 2146314"/>
              <a:gd name="connsiteX2" fmla="*/ 2832100 w 2832100"/>
              <a:gd name="connsiteY2" fmla="*/ 27467 h 2146314"/>
              <a:gd name="connsiteX3" fmla="*/ 2832100 w 2832100"/>
              <a:gd name="connsiteY3" fmla="*/ 1783094 h 2146314"/>
              <a:gd name="connsiteX4" fmla="*/ 1416050 w 2832100"/>
              <a:gd name="connsiteY4" fmla="*/ 2146314 h 2146314"/>
              <a:gd name="connsiteX5" fmla="*/ 0 w 2832100"/>
              <a:gd name="connsiteY5" fmla="*/ 1783094 h 214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2100" h="2146314">
                <a:moveTo>
                  <a:pt x="0" y="44"/>
                </a:moveTo>
                <a:cubicBezTo>
                  <a:pt x="459367" y="-4496"/>
                  <a:pt x="994634" y="348554"/>
                  <a:pt x="1454000" y="344014"/>
                </a:cubicBezTo>
                <a:lnTo>
                  <a:pt x="2832100" y="27467"/>
                </a:lnTo>
                <a:lnTo>
                  <a:pt x="2832100" y="1783094"/>
                </a:lnTo>
                <a:lnTo>
                  <a:pt x="1416050" y="2146314"/>
                </a:lnTo>
                <a:lnTo>
                  <a:pt x="0" y="178309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3F244636-D187-451E-9C44-7F3BD1B2A454}"/>
              </a:ext>
            </a:extLst>
          </p:cNvPr>
          <p:cNvSpPr/>
          <p:nvPr userDrawn="1"/>
        </p:nvSpPr>
        <p:spPr>
          <a:xfrm rot="5400000">
            <a:off x="1270000" y="3549650"/>
            <a:ext cx="2908300" cy="2870200"/>
          </a:xfrm>
          <a:custGeom>
            <a:avLst/>
            <a:gdLst>
              <a:gd name="connsiteX0" fmla="*/ 0 w 2552700"/>
              <a:gd name="connsiteY0" fmla="*/ 0 h 2832100"/>
              <a:gd name="connsiteX1" fmla="*/ 1276350 w 2552700"/>
              <a:gd name="connsiteY1" fmla="*/ 0 h 2832100"/>
              <a:gd name="connsiteX2" fmla="*/ 2552700 w 2552700"/>
              <a:gd name="connsiteY2" fmla="*/ 1416050 h 2832100"/>
              <a:gd name="connsiteX3" fmla="*/ 1276350 w 2552700"/>
              <a:gd name="connsiteY3" fmla="*/ 2832100 h 2832100"/>
              <a:gd name="connsiteX4" fmla="*/ 0 w 2552700"/>
              <a:gd name="connsiteY4" fmla="*/ 2832100 h 2832100"/>
              <a:gd name="connsiteX5" fmla="*/ 0 w 2552700"/>
              <a:gd name="connsiteY5" fmla="*/ 0 h 2832100"/>
              <a:gd name="connsiteX0" fmla="*/ 355600 w 2908300"/>
              <a:gd name="connsiteY0" fmla="*/ 0 h 2844800"/>
              <a:gd name="connsiteX1" fmla="*/ 1631950 w 2908300"/>
              <a:gd name="connsiteY1" fmla="*/ 0 h 2844800"/>
              <a:gd name="connsiteX2" fmla="*/ 2908300 w 2908300"/>
              <a:gd name="connsiteY2" fmla="*/ 1416050 h 2844800"/>
              <a:gd name="connsiteX3" fmla="*/ 1631950 w 2908300"/>
              <a:gd name="connsiteY3" fmla="*/ 2832100 h 2844800"/>
              <a:gd name="connsiteX4" fmla="*/ 0 w 2908300"/>
              <a:gd name="connsiteY4" fmla="*/ 2844800 h 2844800"/>
              <a:gd name="connsiteX5" fmla="*/ 355600 w 2908300"/>
              <a:gd name="connsiteY5" fmla="*/ 0 h 2844800"/>
              <a:gd name="connsiteX0" fmla="*/ 0 w 2908300"/>
              <a:gd name="connsiteY0" fmla="*/ 0 h 2870200"/>
              <a:gd name="connsiteX1" fmla="*/ 1631950 w 2908300"/>
              <a:gd name="connsiteY1" fmla="*/ 25400 h 2870200"/>
              <a:gd name="connsiteX2" fmla="*/ 2908300 w 2908300"/>
              <a:gd name="connsiteY2" fmla="*/ 1441450 h 2870200"/>
              <a:gd name="connsiteX3" fmla="*/ 1631950 w 2908300"/>
              <a:gd name="connsiteY3" fmla="*/ 2857500 h 2870200"/>
              <a:gd name="connsiteX4" fmla="*/ 0 w 2908300"/>
              <a:gd name="connsiteY4" fmla="*/ 2870200 h 2870200"/>
              <a:gd name="connsiteX5" fmla="*/ 0 w 2908300"/>
              <a:gd name="connsiteY5" fmla="*/ 0 h 2870200"/>
              <a:gd name="connsiteX0" fmla="*/ 0 w 2908300"/>
              <a:gd name="connsiteY0" fmla="*/ 0 h 2870200"/>
              <a:gd name="connsiteX1" fmla="*/ 1631950 w 2908300"/>
              <a:gd name="connsiteY1" fmla="*/ 25400 h 2870200"/>
              <a:gd name="connsiteX2" fmla="*/ 2908300 w 2908300"/>
              <a:gd name="connsiteY2" fmla="*/ 1441450 h 2870200"/>
              <a:gd name="connsiteX3" fmla="*/ 1631950 w 2908300"/>
              <a:gd name="connsiteY3" fmla="*/ 2857500 h 2870200"/>
              <a:gd name="connsiteX4" fmla="*/ 0 w 2908300"/>
              <a:gd name="connsiteY4" fmla="*/ 2870200 h 2870200"/>
              <a:gd name="connsiteX5" fmla="*/ 355600 w 2908300"/>
              <a:gd name="connsiteY5" fmla="*/ 1365250 h 2870200"/>
              <a:gd name="connsiteX6" fmla="*/ 0 w 2908300"/>
              <a:gd name="connsiteY6" fmla="*/ 0 h 2870200"/>
              <a:gd name="connsiteX0" fmla="*/ 0 w 2908300"/>
              <a:gd name="connsiteY0" fmla="*/ 0 h 2870200"/>
              <a:gd name="connsiteX1" fmla="*/ 1631950 w 2908300"/>
              <a:gd name="connsiteY1" fmla="*/ 25400 h 2870200"/>
              <a:gd name="connsiteX2" fmla="*/ 2908300 w 2908300"/>
              <a:gd name="connsiteY2" fmla="*/ 1441450 h 2870200"/>
              <a:gd name="connsiteX3" fmla="*/ 1631950 w 2908300"/>
              <a:gd name="connsiteY3" fmla="*/ 2857500 h 2870200"/>
              <a:gd name="connsiteX4" fmla="*/ 0 w 2908300"/>
              <a:gd name="connsiteY4" fmla="*/ 2870200 h 2870200"/>
              <a:gd name="connsiteX5" fmla="*/ 355600 w 2908300"/>
              <a:gd name="connsiteY5" fmla="*/ 1365250 h 2870200"/>
              <a:gd name="connsiteX6" fmla="*/ 0 w 2908300"/>
              <a:gd name="connsiteY6" fmla="*/ 0 h 287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8300" h="2870200">
                <a:moveTo>
                  <a:pt x="0" y="0"/>
                </a:moveTo>
                <a:lnTo>
                  <a:pt x="1631950" y="25400"/>
                </a:lnTo>
                <a:cubicBezTo>
                  <a:pt x="2336859" y="25400"/>
                  <a:pt x="2908300" y="659387"/>
                  <a:pt x="2908300" y="1441450"/>
                </a:cubicBezTo>
                <a:cubicBezTo>
                  <a:pt x="2908300" y="2223513"/>
                  <a:pt x="2336859" y="2857500"/>
                  <a:pt x="1631950" y="2857500"/>
                </a:cubicBezTo>
                <a:lnTo>
                  <a:pt x="0" y="2870200"/>
                </a:lnTo>
                <a:cubicBezTo>
                  <a:pt x="0" y="2393950"/>
                  <a:pt x="355600" y="1841500"/>
                  <a:pt x="355600" y="1365250"/>
                </a:cubicBezTo>
                <a:cubicBezTo>
                  <a:pt x="186267" y="821267"/>
                  <a:pt x="118533" y="455083"/>
                  <a:pt x="0" y="0"/>
                </a:cubicBezTo>
                <a:close/>
              </a:path>
            </a:pathLst>
          </a:custGeom>
          <a:solidFill>
            <a:srgbClr val="22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42DB65E-9403-4846-8BD2-8DB3209A775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01750" y="1612886"/>
            <a:ext cx="2832100" cy="2146314"/>
          </a:xfrm>
          <a:custGeom>
            <a:avLst/>
            <a:gdLst>
              <a:gd name="connsiteX0" fmla="*/ 0 w 2832100"/>
              <a:gd name="connsiteY0" fmla="*/ 44 h 2146314"/>
              <a:gd name="connsiteX1" fmla="*/ 1454000 w 2832100"/>
              <a:gd name="connsiteY1" fmla="*/ 344014 h 2146314"/>
              <a:gd name="connsiteX2" fmla="*/ 2832100 w 2832100"/>
              <a:gd name="connsiteY2" fmla="*/ 27467 h 2146314"/>
              <a:gd name="connsiteX3" fmla="*/ 2832100 w 2832100"/>
              <a:gd name="connsiteY3" fmla="*/ 1783094 h 2146314"/>
              <a:gd name="connsiteX4" fmla="*/ 1416050 w 2832100"/>
              <a:gd name="connsiteY4" fmla="*/ 2146314 h 2146314"/>
              <a:gd name="connsiteX5" fmla="*/ 0 w 2832100"/>
              <a:gd name="connsiteY5" fmla="*/ 1783094 h 214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2100" h="2146314">
                <a:moveTo>
                  <a:pt x="0" y="44"/>
                </a:moveTo>
                <a:cubicBezTo>
                  <a:pt x="459367" y="-4496"/>
                  <a:pt x="994634" y="348554"/>
                  <a:pt x="1454000" y="344014"/>
                </a:cubicBezTo>
                <a:lnTo>
                  <a:pt x="2832100" y="27467"/>
                </a:lnTo>
                <a:lnTo>
                  <a:pt x="2832100" y="1783094"/>
                </a:lnTo>
                <a:lnTo>
                  <a:pt x="1416050" y="2146314"/>
                </a:lnTo>
                <a:lnTo>
                  <a:pt x="0" y="178309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CF6CD4E-3F3C-4964-9ACA-2F5A9B6787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58150" y="1612886"/>
            <a:ext cx="2832100" cy="2146314"/>
          </a:xfrm>
          <a:custGeom>
            <a:avLst/>
            <a:gdLst>
              <a:gd name="connsiteX0" fmla="*/ 0 w 2832100"/>
              <a:gd name="connsiteY0" fmla="*/ 44 h 2146314"/>
              <a:gd name="connsiteX1" fmla="*/ 1454000 w 2832100"/>
              <a:gd name="connsiteY1" fmla="*/ 344014 h 2146314"/>
              <a:gd name="connsiteX2" fmla="*/ 2832100 w 2832100"/>
              <a:gd name="connsiteY2" fmla="*/ 27467 h 2146314"/>
              <a:gd name="connsiteX3" fmla="*/ 2832100 w 2832100"/>
              <a:gd name="connsiteY3" fmla="*/ 1783094 h 2146314"/>
              <a:gd name="connsiteX4" fmla="*/ 1416050 w 2832100"/>
              <a:gd name="connsiteY4" fmla="*/ 2146314 h 2146314"/>
              <a:gd name="connsiteX5" fmla="*/ 0 w 2832100"/>
              <a:gd name="connsiteY5" fmla="*/ 1783094 h 214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2100" h="2146314">
                <a:moveTo>
                  <a:pt x="0" y="44"/>
                </a:moveTo>
                <a:cubicBezTo>
                  <a:pt x="459367" y="-4496"/>
                  <a:pt x="994634" y="348554"/>
                  <a:pt x="1454000" y="344014"/>
                </a:cubicBezTo>
                <a:lnTo>
                  <a:pt x="2832100" y="27467"/>
                </a:lnTo>
                <a:lnTo>
                  <a:pt x="2832100" y="1783094"/>
                </a:lnTo>
                <a:lnTo>
                  <a:pt x="1416050" y="2146314"/>
                </a:lnTo>
                <a:lnTo>
                  <a:pt x="0" y="178309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FB76100-5C39-49CD-B8F8-4C454F9D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661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0D9FE02-128B-4389-9340-3DA28247C7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650" y="4032250"/>
            <a:ext cx="2406650" cy="177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endParaRPr lang="en-ID" dirty="0"/>
          </a:p>
        </p:txBody>
      </p:sp>
      <p:sp>
        <p:nvSpPr>
          <p:cNvPr id="16" name="Flowchart: Delay 6">
            <a:extLst>
              <a:ext uri="{FF2B5EF4-FFF2-40B4-BE49-F238E27FC236}">
                <a16:creationId xmlns:a16="http://schemas.microsoft.com/office/drawing/2014/main" id="{D2C6A6F8-3B5A-4789-91EB-C731163EDC0C}"/>
              </a:ext>
            </a:extLst>
          </p:cNvPr>
          <p:cNvSpPr/>
          <p:nvPr userDrawn="1"/>
        </p:nvSpPr>
        <p:spPr>
          <a:xfrm rot="5400000">
            <a:off x="4622800" y="3549650"/>
            <a:ext cx="2908300" cy="2870200"/>
          </a:xfrm>
          <a:custGeom>
            <a:avLst/>
            <a:gdLst>
              <a:gd name="connsiteX0" fmla="*/ 0 w 2552700"/>
              <a:gd name="connsiteY0" fmla="*/ 0 h 2832100"/>
              <a:gd name="connsiteX1" fmla="*/ 1276350 w 2552700"/>
              <a:gd name="connsiteY1" fmla="*/ 0 h 2832100"/>
              <a:gd name="connsiteX2" fmla="*/ 2552700 w 2552700"/>
              <a:gd name="connsiteY2" fmla="*/ 1416050 h 2832100"/>
              <a:gd name="connsiteX3" fmla="*/ 1276350 w 2552700"/>
              <a:gd name="connsiteY3" fmla="*/ 2832100 h 2832100"/>
              <a:gd name="connsiteX4" fmla="*/ 0 w 2552700"/>
              <a:gd name="connsiteY4" fmla="*/ 2832100 h 2832100"/>
              <a:gd name="connsiteX5" fmla="*/ 0 w 2552700"/>
              <a:gd name="connsiteY5" fmla="*/ 0 h 2832100"/>
              <a:gd name="connsiteX0" fmla="*/ 355600 w 2908300"/>
              <a:gd name="connsiteY0" fmla="*/ 0 h 2844800"/>
              <a:gd name="connsiteX1" fmla="*/ 1631950 w 2908300"/>
              <a:gd name="connsiteY1" fmla="*/ 0 h 2844800"/>
              <a:gd name="connsiteX2" fmla="*/ 2908300 w 2908300"/>
              <a:gd name="connsiteY2" fmla="*/ 1416050 h 2844800"/>
              <a:gd name="connsiteX3" fmla="*/ 1631950 w 2908300"/>
              <a:gd name="connsiteY3" fmla="*/ 2832100 h 2844800"/>
              <a:gd name="connsiteX4" fmla="*/ 0 w 2908300"/>
              <a:gd name="connsiteY4" fmla="*/ 2844800 h 2844800"/>
              <a:gd name="connsiteX5" fmla="*/ 355600 w 2908300"/>
              <a:gd name="connsiteY5" fmla="*/ 0 h 2844800"/>
              <a:gd name="connsiteX0" fmla="*/ 0 w 2908300"/>
              <a:gd name="connsiteY0" fmla="*/ 0 h 2870200"/>
              <a:gd name="connsiteX1" fmla="*/ 1631950 w 2908300"/>
              <a:gd name="connsiteY1" fmla="*/ 25400 h 2870200"/>
              <a:gd name="connsiteX2" fmla="*/ 2908300 w 2908300"/>
              <a:gd name="connsiteY2" fmla="*/ 1441450 h 2870200"/>
              <a:gd name="connsiteX3" fmla="*/ 1631950 w 2908300"/>
              <a:gd name="connsiteY3" fmla="*/ 2857500 h 2870200"/>
              <a:gd name="connsiteX4" fmla="*/ 0 w 2908300"/>
              <a:gd name="connsiteY4" fmla="*/ 2870200 h 2870200"/>
              <a:gd name="connsiteX5" fmla="*/ 0 w 2908300"/>
              <a:gd name="connsiteY5" fmla="*/ 0 h 2870200"/>
              <a:gd name="connsiteX0" fmla="*/ 0 w 2908300"/>
              <a:gd name="connsiteY0" fmla="*/ 0 h 2870200"/>
              <a:gd name="connsiteX1" fmla="*/ 1631950 w 2908300"/>
              <a:gd name="connsiteY1" fmla="*/ 25400 h 2870200"/>
              <a:gd name="connsiteX2" fmla="*/ 2908300 w 2908300"/>
              <a:gd name="connsiteY2" fmla="*/ 1441450 h 2870200"/>
              <a:gd name="connsiteX3" fmla="*/ 1631950 w 2908300"/>
              <a:gd name="connsiteY3" fmla="*/ 2857500 h 2870200"/>
              <a:gd name="connsiteX4" fmla="*/ 0 w 2908300"/>
              <a:gd name="connsiteY4" fmla="*/ 2870200 h 2870200"/>
              <a:gd name="connsiteX5" fmla="*/ 355600 w 2908300"/>
              <a:gd name="connsiteY5" fmla="*/ 1365250 h 2870200"/>
              <a:gd name="connsiteX6" fmla="*/ 0 w 2908300"/>
              <a:gd name="connsiteY6" fmla="*/ 0 h 2870200"/>
              <a:gd name="connsiteX0" fmla="*/ 0 w 2908300"/>
              <a:gd name="connsiteY0" fmla="*/ 0 h 2870200"/>
              <a:gd name="connsiteX1" fmla="*/ 1631950 w 2908300"/>
              <a:gd name="connsiteY1" fmla="*/ 25400 h 2870200"/>
              <a:gd name="connsiteX2" fmla="*/ 2908300 w 2908300"/>
              <a:gd name="connsiteY2" fmla="*/ 1441450 h 2870200"/>
              <a:gd name="connsiteX3" fmla="*/ 1631950 w 2908300"/>
              <a:gd name="connsiteY3" fmla="*/ 2857500 h 2870200"/>
              <a:gd name="connsiteX4" fmla="*/ 0 w 2908300"/>
              <a:gd name="connsiteY4" fmla="*/ 2870200 h 2870200"/>
              <a:gd name="connsiteX5" fmla="*/ 355600 w 2908300"/>
              <a:gd name="connsiteY5" fmla="*/ 1365250 h 2870200"/>
              <a:gd name="connsiteX6" fmla="*/ 0 w 2908300"/>
              <a:gd name="connsiteY6" fmla="*/ 0 h 287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8300" h="2870200">
                <a:moveTo>
                  <a:pt x="0" y="0"/>
                </a:moveTo>
                <a:lnTo>
                  <a:pt x="1631950" y="25400"/>
                </a:lnTo>
                <a:cubicBezTo>
                  <a:pt x="2336859" y="25400"/>
                  <a:pt x="2908300" y="659387"/>
                  <a:pt x="2908300" y="1441450"/>
                </a:cubicBezTo>
                <a:cubicBezTo>
                  <a:pt x="2908300" y="2223513"/>
                  <a:pt x="2336859" y="2857500"/>
                  <a:pt x="1631950" y="2857500"/>
                </a:cubicBezTo>
                <a:lnTo>
                  <a:pt x="0" y="2870200"/>
                </a:lnTo>
                <a:cubicBezTo>
                  <a:pt x="0" y="2393950"/>
                  <a:pt x="355600" y="1841500"/>
                  <a:pt x="355600" y="1365250"/>
                </a:cubicBezTo>
                <a:cubicBezTo>
                  <a:pt x="186267" y="821267"/>
                  <a:pt x="118533" y="455083"/>
                  <a:pt x="0" y="0"/>
                </a:cubicBezTo>
                <a:close/>
              </a:path>
            </a:pathLst>
          </a:custGeom>
          <a:solidFill>
            <a:srgbClr val="B0E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Flowchart: Delay 6">
            <a:extLst>
              <a:ext uri="{FF2B5EF4-FFF2-40B4-BE49-F238E27FC236}">
                <a16:creationId xmlns:a16="http://schemas.microsoft.com/office/drawing/2014/main" id="{A1BE4DAC-24F9-4392-AB9B-F9994C97755C}"/>
              </a:ext>
            </a:extLst>
          </p:cNvPr>
          <p:cNvSpPr/>
          <p:nvPr userDrawn="1"/>
        </p:nvSpPr>
        <p:spPr>
          <a:xfrm rot="5400000">
            <a:off x="8001000" y="3549650"/>
            <a:ext cx="2908300" cy="2870200"/>
          </a:xfrm>
          <a:custGeom>
            <a:avLst/>
            <a:gdLst>
              <a:gd name="connsiteX0" fmla="*/ 0 w 2552700"/>
              <a:gd name="connsiteY0" fmla="*/ 0 h 2832100"/>
              <a:gd name="connsiteX1" fmla="*/ 1276350 w 2552700"/>
              <a:gd name="connsiteY1" fmla="*/ 0 h 2832100"/>
              <a:gd name="connsiteX2" fmla="*/ 2552700 w 2552700"/>
              <a:gd name="connsiteY2" fmla="*/ 1416050 h 2832100"/>
              <a:gd name="connsiteX3" fmla="*/ 1276350 w 2552700"/>
              <a:gd name="connsiteY3" fmla="*/ 2832100 h 2832100"/>
              <a:gd name="connsiteX4" fmla="*/ 0 w 2552700"/>
              <a:gd name="connsiteY4" fmla="*/ 2832100 h 2832100"/>
              <a:gd name="connsiteX5" fmla="*/ 0 w 2552700"/>
              <a:gd name="connsiteY5" fmla="*/ 0 h 2832100"/>
              <a:gd name="connsiteX0" fmla="*/ 355600 w 2908300"/>
              <a:gd name="connsiteY0" fmla="*/ 0 h 2844800"/>
              <a:gd name="connsiteX1" fmla="*/ 1631950 w 2908300"/>
              <a:gd name="connsiteY1" fmla="*/ 0 h 2844800"/>
              <a:gd name="connsiteX2" fmla="*/ 2908300 w 2908300"/>
              <a:gd name="connsiteY2" fmla="*/ 1416050 h 2844800"/>
              <a:gd name="connsiteX3" fmla="*/ 1631950 w 2908300"/>
              <a:gd name="connsiteY3" fmla="*/ 2832100 h 2844800"/>
              <a:gd name="connsiteX4" fmla="*/ 0 w 2908300"/>
              <a:gd name="connsiteY4" fmla="*/ 2844800 h 2844800"/>
              <a:gd name="connsiteX5" fmla="*/ 355600 w 2908300"/>
              <a:gd name="connsiteY5" fmla="*/ 0 h 2844800"/>
              <a:gd name="connsiteX0" fmla="*/ 0 w 2908300"/>
              <a:gd name="connsiteY0" fmla="*/ 0 h 2870200"/>
              <a:gd name="connsiteX1" fmla="*/ 1631950 w 2908300"/>
              <a:gd name="connsiteY1" fmla="*/ 25400 h 2870200"/>
              <a:gd name="connsiteX2" fmla="*/ 2908300 w 2908300"/>
              <a:gd name="connsiteY2" fmla="*/ 1441450 h 2870200"/>
              <a:gd name="connsiteX3" fmla="*/ 1631950 w 2908300"/>
              <a:gd name="connsiteY3" fmla="*/ 2857500 h 2870200"/>
              <a:gd name="connsiteX4" fmla="*/ 0 w 2908300"/>
              <a:gd name="connsiteY4" fmla="*/ 2870200 h 2870200"/>
              <a:gd name="connsiteX5" fmla="*/ 0 w 2908300"/>
              <a:gd name="connsiteY5" fmla="*/ 0 h 2870200"/>
              <a:gd name="connsiteX0" fmla="*/ 0 w 2908300"/>
              <a:gd name="connsiteY0" fmla="*/ 0 h 2870200"/>
              <a:gd name="connsiteX1" fmla="*/ 1631950 w 2908300"/>
              <a:gd name="connsiteY1" fmla="*/ 25400 h 2870200"/>
              <a:gd name="connsiteX2" fmla="*/ 2908300 w 2908300"/>
              <a:gd name="connsiteY2" fmla="*/ 1441450 h 2870200"/>
              <a:gd name="connsiteX3" fmla="*/ 1631950 w 2908300"/>
              <a:gd name="connsiteY3" fmla="*/ 2857500 h 2870200"/>
              <a:gd name="connsiteX4" fmla="*/ 0 w 2908300"/>
              <a:gd name="connsiteY4" fmla="*/ 2870200 h 2870200"/>
              <a:gd name="connsiteX5" fmla="*/ 355600 w 2908300"/>
              <a:gd name="connsiteY5" fmla="*/ 1365250 h 2870200"/>
              <a:gd name="connsiteX6" fmla="*/ 0 w 2908300"/>
              <a:gd name="connsiteY6" fmla="*/ 0 h 2870200"/>
              <a:gd name="connsiteX0" fmla="*/ 0 w 2908300"/>
              <a:gd name="connsiteY0" fmla="*/ 0 h 2870200"/>
              <a:gd name="connsiteX1" fmla="*/ 1631950 w 2908300"/>
              <a:gd name="connsiteY1" fmla="*/ 25400 h 2870200"/>
              <a:gd name="connsiteX2" fmla="*/ 2908300 w 2908300"/>
              <a:gd name="connsiteY2" fmla="*/ 1441450 h 2870200"/>
              <a:gd name="connsiteX3" fmla="*/ 1631950 w 2908300"/>
              <a:gd name="connsiteY3" fmla="*/ 2857500 h 2870200"/>
              <a:gd name="connsiteX4" fmla="*/ 0 w 2908300"/>
              <a:gd name="connsiteY4" fmla="*/ 2870200 h 2870200"/>
              <a:gd name="connsiteX5" fmla="*/ 355600 w 2908300"/>
              <a:gd name="connsiteY5" fmla="*/ 1365250 h 2870200"/>
              <a:gd name="connsiteX6" fmla="*/ 0 w 2908300"/>
              <a:gd name="connsiteY6" fmla="*/ 0 h 287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8300" h="2870200">
                <a:moveTo>
                  <a:pt x="0" y="0"/>
                </a:moveTo>
                <a:lnTo>
                  <a:pt x="1631950" y="25400"/>
                </a:lnTo>
                <a:cubicBezTo>
                  <a:pt x="2336859" y="25400"/>
                  <a:pt x="2908300" y="659387"/>
                  <a:pt x="2908300" y="1441450"/>
                </a:cubicBezTo>
                <a:cubicBezTo>
                  <a:pt x="2908300" y="2223513"/>
                  <a:pt x="2336859" y="2857500"/>
                  <a:pt x="1631950" y="2857500"/>
                </a:cubicBezTo>
                <a:lnTo>
                  <a:pt x="0" y="2870200"/>
                </a:lnTo>
                <a:cubicBezTo>
                  <a:pt x="0" y="2393950"/>
                  <a:pt x="355600" y="1841500"/>
                  <a:pt x="355600" y="1365250"/>
                </a:cubicBezTo>
                <a:cubicBezTo>
                  <a:pt x="186267" y="821267"/>
                  <a:pt x="118533" y="455083"/>
                  <a:pt x="0" y="0"/>
                </a:cubicBezTo>
                <a:close/>
              </a:path>
            </a:pathLst>
          </a:custGeom>
          <a:solidFill>
            <a:srgbClr val="A8D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906488-9CBA-47B5-9BC7-52C0532C21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9500" y="4032250"/>
            <a:ext cx="2387600" cy="177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endParaRPr lang="en-ID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9F3F3C8C-EFAE-4E29-BC7D-877A05EF9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1350" y="4032250"/>
            <a:ext cx="2387600" cy="17716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2747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11" grpId="0"/>
      <p:bldP spid="12" grpId="0"/>
      <p:bldP spid="13" grpId="0"/>
      <p:bldP spid="15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9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fill="hold" nodeType="withEffect" nodePh="1">
                  <p:stCondLst>
                    <p:cond delay="25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5B3ECCF-185F-4390-BC40-2BBC3F9CA4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3344" y="2278965"/>
            <a:ext cx="2952000" cy="2952000"/>
          </a:xfrm>
          <a:custGeom>
            <a:avLst/>
            <a:gdLst>
              <a:gd name="connsiteX0" fmla="*/ 1476000 w 2952000"/>
              <a:gd name="connsiteY0" fmla="*/ 0 h 2952000"/>
              <a:gd name="connsiteX1" fmla="*/ 2952000 w 2952000"/>
              <a:gd name="connsiteY1" fmla="*/ 1476000 h 2952000"/>
              <a:gd name="connsiteX2" fmla="*/ 1476000 w 2952000"/>
              <a:gd name="connsiteY2" fmla="*/ 2952000 h 2952000"/>
              <a:gd name="connsiteX3" fmla="*/ 0 w 2952000"/>
              <a:gd name="connsiteY3" fmla="*/ 1476000 h 2952000"/>
              <a:gd name="connsiteX4" fmla="*/ 1476000 w 2952000"/>
              <a:gd name="connsiteY4" fmla="*/ 0 h 29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000" h="2952000">
                <a:moveTo>
                  <a:pt x="1476000" y="0"/>
                </a:moveTo>
                <a:cubicBezTo>
                  <a:pt x="2291172" y="0"/>
                  <a:pt x="2952000" y="660828"/>
                  <a:pt x="2952000" y="1476000"/>
                </a:cubicBezTo>
                <a:cubicBezTo>
                  <a:pt x="2952000" y="2291172"/>
                  <a:pt x="2291172" y="2952000"/>
                  <a:pt x="1476000" y="2952000"/>
                </a:cubicBezTo>
                <a:cubicBezTo>
                  <a:pt x="660828" y="2952000"/>
                  <a:pt x="0" y="2291172"/>
                  <a:pt x="0" y="1476000"/>
                </a:cubicBezTo>
                <a:cubicBezTo>
                  <a:pt x="0" y="660828"/>
                  <a:pt x="660828" y="0"/>
                  <a:pt x="1476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2445AB-41DE-4B31-BD85-655F0F6D631D}"/>
              </a:ext>
            </a:extLst>
          </p:cNvPr>
          <p:cNvGrpSpPr/>
          <p:nvPr userDrawn="1"/>
        </p:nvGrpSpPr>
        <p:grpSpPr>
          <a:xfrm>
            <a:off x="2180493" y="1514008"/>
            <a:ext cx="4156917" cy="4481591"/>
            <a:chOff x="2180493" y="1514008"/>
            <a:chExt cx="4156917" cy="44815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2CB1E00-224E-4932-B3C1-EC7E715FFA28}"/>
                </a:ext>
              </a:extLst>
            </p:cNvPr>
            <p:cNvGrpSpPr/>
            <p:nvPr/>
          </p:nvGrpSpPr>
          <p:grpSpPr>
            <a:xfrm>
              <a:off x="2180493" y="1514008"/>
              <a:ext cx="4156917" cy="4481591"/>
              <a:chOff x="2166425" y="1514008"/>
              <a:chExt cx="4156917" cy="4481591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471B72F-5D44-40CC-B77E-5AFA65200FE7}"/>
                  </a:ext>
                </a:extLst>
              </p:cNvPr>
              <p:cNvSpPr/>
              <p:nvPr/>
            </p:nvSpPr>
            <p:spPr>
              <a:xfrm flipH="1">
                <a:off x="3882513" y="1514008"/>
                <a:ext cx="2440829" cy="4481591"/>
              </a:xfrm>
              <a:custGeom>
                <a:avLst/>
                <a:gdLst>
                  <a:gd name="connsiteX0" fmla="*/ 364415 w 2440829"/>
                  <a:gd name="connsiteY0" fmla="*/ 0 h 4481591"/>
                  <a:gd name="connsiteX1" fmla="*/ 0 w 2440829"/>
                  <a:gd name="connsiteY1" fmla="*/ 385130 h 4481591"/>
                  <a:gd name="connsiteX2" fmla="*/ 369655 w 2440829"/>
                  <a:gd name="connsiteY2" fmla="*/ 775797 h 4481591"/>
                  <a:gd name="connsiteX3" fmla="*/ 488557 w 2440829"/>
                  <a:gd name="connsiteY3" fmla="*/ 793944 h 4481591"/>
                  <a:gd name="connsiteX4" fmla="*/ 1668134 w 2440829"/>
                  <a:gd name="connsiteY4" fmla="*/ 2241235 h 4481591"/>
                  <a:gd name="connsiteX5" fmla="*/ 488557 w 2440829"/>
                  <a:gd name="connsiteY5" fmla="*/ 3688526 h 4481591"/>
                  <a:gd name="connsiteX6" fmla="*/ 374994 w 2440829"/>
                  <a:gd name="connsiteY6" fmla="*/ 3705859 h 4481591"/>
                  <a:gd name="connsiteX7" fmla="*/ 745418 w 2440829"/>
                  <a:gd name="connsiteY7" fmla="*/ 4097340 h 4481591"/>
                  <a:gd name="connsiteX8" fmla="*/ 381835 w 2440829"/>
                  <a:gd name="connsiteY8" fmla="*/ 4481591 h 4481591"/>
                  <a:gd name="connsiteX9" fmla="*/ 420878 w 2440829"/>
                  <a:gd name="connsiteY9" fmla="*/ 4479619 h 4481591"/>
                  <a:gd name="connsiteX10" fmla="*/ 2440829 w 2440829"/>
                  <a:gd name="connsiteY10" fmla="*/ 2241235 h 4481591"/>
                  <a:gd name="connsiteX11" fmla="*/ 420878 w 2440829"/>
                  <a:gd name="connsiteY11" fmla="*/ 2851 h 4481591"/>
                  <a:gd name="connsiteX12" fmla="*/ 364415 w 2440829"/>
                  <a:gd name="connsiteY12" fmla="*/ 0 h 448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40829" h="4481591">
                    <a:moveTo>
                      <a:pt x="364415" y="0"/>
                    </a:moveTo>
                    <a:lnTo>
                      <a:pt x="0" y="385130"/>
                    </a:lnTo>
                    <a:lnTo>
                      <a:pt x="369655" y="775797"/>
                    </a:lnTo>
                    <a:lnTo>
                      <a:pt x="488557" y="793944"/>
                    </a:lnTo>
                    <a:cubicBezTo>
                      <a:pt x="1161741" y="931697"/>
                      <a:pt x="1668134" y="1527328"/>
                      <a:pt x="1668134" y="2241235"/>
                    </a:cubicBezTo>
                    <a:cubicBezTo>
                      <a:pt x="1668134" y="2955141"/>
                      <a:pt x="1161741" y="3550773"/>
                      <a:pt x="488557" y="3688526"/>
                    </a:cubicBezTo>
                    <a:lnTo>
                      <a:pt x="374994" y="3705859"/>
                    </a:lnTo>
                    <a:lnTo>
                      <a:pt x="745418" y="4097340"/>
                    </a:lnTo>
                    <a:lnTo>
                      <a:pt x="381835" y="4481591"/>
                    </a:lnTo>
                    <a:lnTo>
                      <a:pt x="420878" y="4479619"/>
                    </a:lnTo>
                    <a:cubicBezTo>
                      <a:pt x="1555455" y="4364396"/>
                      <a:pt x="2440829" y="3406211"/>
                      <a:pt x="2440829" y="2241235"/>
                    </a:cubicBezTo>
                    <a:cubicBezTo>
                      <a:pt x="2440829" y="1076259"/>
                      <a:pt x="1555455" y="118074"/>
                      <a:pt x="420878" y="2851"/>
                    </a:cubicBezTo>
                    <a:lnTo>
                      <a:pt x="364415" y="0"/>
                    </a:lnTo>
                    <a:close/>
                  </a:path>
                </a:pathLst>
              </a:custGeom>
              <a:solidFill>
                <a:srgbClr val="C02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tx1"/>
                  </a:solidFill>
                  <a:latin typeface="Dosis" panose="02010703020202060003" pitchFamily="2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F41CCBD-1E3F-44FB-8B6D-A97EBCA4FC39}"/>
                  </a:ext>
                </a:extLst>
              </p:cNvPr>
              <p:cNvSpPr/>
              <p:nvPr/>
            </p:nvSpPr>
            <p:spPr>
              <a:xfrm>
                <a:off x="2166425" y="1519311"/>
                <a:ext cx="3784208" cy="773722"/>
              </a:xfrm>
              <a:prstGeom prst="rect">
                <a:avLst/>
              </a:prstGeom>
              <a:solidFill>
                <a:srgbClr val="C02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Dosis" panose="02010703020202060003" pitchFamily="2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AC9CB0-55FF-495A-B9C4-D84C7718D03D}"/>
                </a:ext>
              </a:extLst>
            </p:cNvPr>
            <p:cNvSpPr txBox="1"/>
            <p:nvPr/>
          </p:nvSpPr>
          <p:spPr>
            <a:xfrm>
              <a:off x="2450506" y="1543221"/>
              <a:ext cx="32637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4000" noProof="1">
                  <a:solidFill>
                    <a:schemeClr val="bg1"/>
                  </a:solidFill>
                  <a:latin typeface="Dosis" panose="02010703020202060003" pitchFamily="2" charset="0"/>
                </a:rPr>
                <a:t>PERSAMAAN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0649FD6-7944-4B63-8D44-90B37DC2CDFD}"/>
              </a:ext>
            </a:extLst>
          </p:cNvPr>
          <p:cNvGrpSpPr/>
          <p:nvPr userDrawn="1"/>
        </p:nvGrpSpPr>
        <p:grpSpPr>
          <a:xfrm>
            <a:off x="5936565" y="1515362"/>
            <a:ext cx="4156917" cy="4480685"/>
            <a:chOff x="5936565" y="1515362"/>
            <a:chExt cx="4156917" cy="44806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F1F689-CB77-4DD9-817D-0FC1A711F979}"/>
                </a:ext>
              </a:extLst>
            </p:cNvPr>
            <p:cNvGrpSpPr/>
            <p:nvPr/>
          </p:nvGrpSpPr>
          <p:grpSpPr>
            <a:xfrm>
              <a:off x="5936565" y="1515362"/>
              <a:ext cx="4156917" cy="4480685"/>
              <a:chOff x="5950633" y="1515362"/>
              <a:chExt cx="4156917" cy="448068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5D710C5-CD30-4CF0-9DF5-F92FE0773690}"/>
                  </a:ext>
                </a:extLst>
              </p:cNvPr>
              <p:cNvSpPr/>
              <p:nvPr/>
            </p:nvSpPr>
            <p:spPr>
              <a:xfrm flipH="1">
                <a:off x="5950633" y="1515362"/>
                <a:ext cx="2431880" cy="4480685"/>
              </a:xfrm>
              <a:custGeom>
                <a:avLst/>
                <a:gdLst>
                  <a:gd name="connsiteX0" fmla="*/ 2049595 w 2431880"/>
                  <a:gd name="connsiteY0" fmla="*/ 0 h 4480685"/>
                  <a:gd name="connsiteX1" fmla="*/ 2019951 w 2431880"/>
                  <a:gd name="connsiteY1" fmla="*/ 1497 h 4480685"/>
                  <a:gd name="connsiteX2" fmla="*/ 0 w 2431880"/>
                  <a:gd name="connsiteY2" fmla="*/ 2239881 h 4480685"/>
                  <a:gd name="connsiteX3" fmla="*/ 2019951 w 2431880"/>
                  <a:gd name="connsiteY3" fmla="*/ 4478265 h 4480685"/>
                  <a:gd name="connsiteX4" fmla="*/ 2067873 w 2431880"/>
                  <a:gd name="connsiteY4" fmla="*/ 4480685 h 4480685"/>
                  <a:gd name="connsiteX5" fmla="*/ 2431880 w 2431880"/>
                  <a:gd name="connsiteY5" fmla="*/ 4095986 h 4480685"/>
                  <a:gd name="connsiteX6" fmla="*/ 2060716 w 2431880"/>
                  <a:gd name="connsiteY6" fmla="*/ 3703723 h 4480685"/>
                  <a:gd name="connsiteX7" fmla="*/ 1952272 w 2431880"/>
                  <a:gd name="connsiteY7" fmla="*/ 3687172 h 4480685"/>
                  <a:gd name="connsiteX8" fmla="*/ 772695 w 2431880"/>
                  <a:gd name="connsiteY8" fmla="*/ 2239881 h 4480685"/>
                  <a:gd name="connsiteX9" fmla="*/ 1952272 w 2431880"/>
                  <a:gd name="connsiteY9" fmla="*/ 792590 h 4480685"/>
                  <a:gd name="connsiteX10" fmla="*/ 2058016 w 2431880"/>
                  <a:gd name="connsiteY10" fmla="*/ 776451 h 4480685"/>
                  <a:gd name="connsiteX11" fmla="*/ 1686462 w 2431880"/>
                  <a:gd name="connsiteY11" fmla="*/ 383776 h 4480685"/>
                  <a:gd name="connsiteX12" fmla="*/ 2049595 w 2431880"/>
                  <a:gd name="connsiteY12" fmla="*/ 0 h 4480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31880" h="4480685">
                    <a:moveTo>
                      <a:pt x="2049595" y="0"/>
                    </a:moveTo>
                    <a:lnTo>
                      <a:pt x="2019951" y="1497"/>
                    </a:lnTo>
                    <a:cubicBezTo>
                      <a:pt x="885374" y="116720"/>
                      <a:pt x="0" y="1074905"/>
                      <a:pt x="0" y="2239881"/>
                    </a:cubicBezTo>
                    <a:cubicBezTo>
                      <a:pt x="0" y="3404857"/>
                      <a:pt x="885374" y="4363042"/>
                      <a:pt x="2019951" y="4478265"/>
                    </a:cubicBezTo>
                    <a:lnTo>
                      <a:pt x="2067873" y="4480685"/>
                    </a:lnTo>
                    <a:lnTo>
                      <a:pt x="2431880" y="4095986"/>
                    </a:lnTo>
                    <a:lnTo>
                      <a:pt x="2060716" y="3703723"/>
                    </a:lnTo>
                    <a:lnTo>
                      <a:pt x="1952272" y="3687172"/>
                    </a:lnTo>
                    <a:cubicBezTo>
                      <a:pt x="1279088" y="3549419"/>
                      <a:pt x="772695" y="2953787"/>
                      <a:pt x="772695" y="2239881"/>
                    </a:cubicBezTo>
                    <a:cubicBezTo>
                      <a:pt x="772695" y="1525974"/>
                      <a:pt x="1279088" y="930343"/>
                      <a:pt x="1952272" y="792590"/>
                    </a:cubicBezTo>
                    <a:lnTo>
                      <a:pt x="2058016" y="776451"/>
                    </a:lnTo>
                    <a:lnTo>
                      <a:pt x="1686462" y="383776"/>
                    </a:lnTo>
                    <a:lnTo>
                      <a:pt x="2049595" y="0"/>
                    </a:lnTo>
                    <a:close/>
                  </a:path>
                </a:pathLst>
              </a:custGeom>
              <a:solidFill>
                <a:srgbClr val="2C3B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solidFill>
                    <a:schemeClr val="tx1"/>
                  </a:solidFill>
                  <a:latin typeface="Dosis" panose="02010703020202060003" pitchFamily="2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22CCEF0-9FFF-4BA0-B2D8-354A5CC45AB0}"/>
                  </a:ext>
                </a:extLst>
              </p:cNvPr>
              <p:cNvSpPr/>
              <p:nvPr/>
            </p:nvSpPr>
            <p:spPr>
              <a:xfrm>
                <a:off x="6323342" y="5221877"/>
                <a:ext cx="3784208" cy="773722"/>
              </a:xfrm>
              <a:prstGeom prst="rect">
                <a:avLst/>
              </a:prstGeom>
              <a:solidFill>
                <a:srgbClr val="2C3B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Dosis" panose="02010703020202060003" pitchFamily="2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51578A-3C9B-4A1C-8683-36CCA2F5ADD4}"/>
                </a:ext>
              </a:extLst>
            </p:cNvPr>
            <p:cNvSpPr txBox="1"/>
            <p:nvPr/>
          </p:nvSpPr>
          <p:spPr>
            <a:xfrm>
              <a:off x="6421645" y="5258823"/>
              <a:ext cx="32637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D" sz="4000" noProof="1">
                  <a:solidFill>
                    <a:schemeClr val="bg1"/>
                  </a:solidFill>
                  <a:latin typeface="Dosis" panose="02010703020202060003" pitchFamily="2" charset="0"/>
                </a:rPr>
                <a:t>PERBEDAAN</a:t>
              </a:r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E590EB44-1897-418E-8FD0-7F1F696AA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ID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A42B86-D434-48B9-81F2-25941252EF9E}"/>
              </a:ext>
            </a:extLst>
          </p:cNvPr>
          <p:cNvGrpSpPr/>
          <p:nvPr userDrawn="1"/>
        </p:nvGrpSpPr>
        <p:grpSpPr>
          <a:xfrm>
            <a:off x="10655380" y="1327"/>
            <a:ext cx="1692571" cy="1174652"/>
            <a:chOff x="10194839" y="0"/>
            <a:chExt cx="2168611" cy="153603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639B9F7-5D7F-4560-B9E8-E77518A2C127}"/>
                </a:ext>
              </a:extLst>
            </p:cNvPr>
            <p:cNvGrpSpPr/>
            <p:nvPr/>
          </p:nvGrpSpPr>
          <p:grpSpPr>
            <a:xfrm>
              <a:off x="10194839" y="0"/>
              <a:ext cx="2168611" cy="1536032"/>
              <a:chOff x="8396288" y="0"/>
              <a:chExt cx="4114800" cy="2848347"/>
            </a:xfrm>
          </p:grpSpPr>
          <p:sp>
            <p:nvSpPr>
              <p:cNvPr id="22" name="Parallelogram 21">
                <a:extLst>
                  <a:ext uri="{FF2B5EF4-FFF2-40B4-BE49-F238E27FC236}">
                    <a16:creationId xmlns:a16="http://schemas.microsoft.com/office/drawing/2014/main" id="{D4ED5246-5112-4933-B1FC-2DE06AFD791C}"/>
                  </a:ext>
                </a:extLst>
              </p:cNvPr>
              <p:cNvSpPr/>
              <p:nvPr/>
            </p:nvSpPr>
            <p:spPr>
              <a:xfrm flipH="1">
                <a:off x="10217942" y="797"/>
                <a:ext cx="1116807" cy="1023255"/>
              </a:xfrm>
              <a:prstGeom prst="parallelogram">
                <a:avLst>
                  <a:gd name="adj" fmla="val 77308"/>
                </a:avLst>
              </a:prstGeom>
              <a:solidFill>
                <a:srgbClr val="C02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3" name="Parallelogram 22">
                <a:extLst>
                  <a:ext uri="{FF2B5EF4-FFF2-40B4-BE49-F238E27FC236}">
                    <a16:creationId xmlns:a16="http://schemas.microsoft.com/office/drawing/2014/main" id="{E0DAD343-81FE-46CF-A05B-FEEDDA00C6D5}"/>
                  </a:ext>
                </a:extLst>
              </p:cNvPr>
              <p:cNvSpPr/>
              <p:nvPr/>
            </p:nvSpPr>
            <p:spPr>
              <a:xfrm flipH="1">
                <a:off x="9720263" y="797"/>
                <a:ext cx="1685925" cy="1670957"/>
              </a:xfrm>
              <a:prstGeom prst="parallelogram">
                <a:avLst>
                  <a:gd name="adj" fmla="val 77308"/>
                </a:avLst>
              </a:prstGeom>
              <a:solidFill>
                <a:srgbClr val="F4D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4" name="Parallelogram 23">
                <a:extLst>
                  <a:ext uri="{FF2B5EF4-FFF2-40B4-BE49-F238E27FC236}">
                    <a16:creationId xmlns:a16="http://schemas.microsoft.com/office/drawing/2014/main" id="{FE98F9A4-7DD7-4EE0-8E79-9CC601BDD08A}"/>
                  </a:ext>
                </a:extLst>
              </p:cNvPr>
              <p:cNvSpPr/>
              <p:nvPr/>
            </p:nvSpPr>
            <p:spPr>
              <a:xfrm flipH="1">
                <a:off x="10191750" y="1390650"/>
                <a:ext cx="1600200" cy="1447802"/>
              </a:xfrm>
              <a:prstGeom prst="parallelogram">
                <a:avLst>
                  <a:gd name="adj" fmla="val 77758"/>
                </a:avLst>
              </a:prstGeom>
              <a:solidFill>
                <a:srgbClr val="95B7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5" name="Parallelogram 24">
                <a:extLst>
                  <a:ext uri="{FF2B5EF4-FFF2-40B4-BE49-F238E27FC236}">
                    <a16:creationId xmlns:a16="http://schemas.microsoft.com/office/drawing/2014/main" id="{4C07A2FB-ED76-46CD-810D-5A5574D4D651}"/>
                  </a:ext>
                </a:extLst>
              </p:cNvPr>
              <p:cNvSpPr/>
              <p:nvPr/>
            </p:nvSpPr>
            <p:spPr>
              <a:xfrm>
                <a:off x="8953500" y="0"/>
                <a:ext cx="800100" cy="800102"/>
              </a:xfrm>
              <a:prstGeom prst="parallelogram">
                <a:avLst>
                  <a:gd name="adj" fmla="val 67299"/>
                </a:avLst>
              </a:prstGeom>
              <a:solidFill>
                <a:srgbClr val="DC7B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BE765B54-B38C-4C01-8E1F-8079AE51B1FC}"/>
                  </a:ext>
                </a:extLst>
              </p:cNvPr>
              <p:cNvSpPr/>
              <p:nvPr/>
            </p:nvSpPr>
            <p:spPr>
              <a:xfrm flipH="1">
                <a:off x="9096375" y="0"/>
                <a:ext cx="1600200" cy="1447802"/>
              </a:xfrm>
              <a:prstGeom prst="parallelogram">
                <a:avLst>
                  <a:gd name="adj" fmla="val 77758"/>
                </a:avLst>
              </a:prstGeom>
              <a:solidFill>
                <a:srgbClr val="C02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514B2883-665B-4DB6-9B2E-B2E6E6BE9EB3}"/>
                  </a:ext>
                </a:extLst>
              </p:cNvPr>
              <p:cNvSpPr/>
              <p:nvPr/>
            </p:nvSpPr>
            <p:spPr>
              <a:xfrm>
                <a:off x="10248900" y="0"/>
                <a:ext cx="1600200" cy="1447802"/>
              </a:xfrm>
              <a:prstGeom prst="parallelogram">
                <a:avLst>
                  <a:gd name="adj" fmla="val 77758"/>
                </a:avLst>
              </a:prstGeom>
              <a:solidFill>
                <a:srgbClr val="F7BA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94E2360C-574B-4CC4-969D-C16712CCCF36}"/>
                  </a:ext>
                </a:extLst>
              </p:cNvPr>
              <p:cNvSpPr/>
              <p:nvPr/>
            </p:nvSpPr>
            <p:spPr>
              <a:xfrm flipH="1">
                <a:off x="8396288" y="0"/>
                <a:ext cx="800100" cy="800102"/>
              </a:xfrm>
              <a:prstGeom prst="parallelogram">
                <a:avLst>
                  <a:gd name="adj" fmla="val 67299"/>
                </a:avLst>
              </a:prstGeom>
              <a:solidFill>
                <a:srgbClr val="3392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8BA2D9D0-0253-46E0-94E8-EA5BFD4994F2}"/>
                  </a:ext>
                </a:extLst>
              </p:cNvPr>
              <p:cNvSpPr/>
              <p:nvPr/>
            </p:nvSpPr>
            <p:spPr>
              <a:xfrm>
                <a:off x="11406187" y="2019671"/>
                <a:ext cx="1104901" cy="828676"/>
              </a:xfrm>
              <a:prstGeom prst="parallelogram">
                <a:avLst>
                  <a:gd name="adj" fmla="val 77758"/>
                </a:avLst>
              </a:prstGeom>
              <a:solidFill>
                <a:srgbClr val="3392D3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11A26483-FB18-4F4C-8E79-F564B013A490}"/>
                  </a:ext>
                </a:extLst>
              </p:cNvPr>
              <p:cNvSpPr/>
              <p:nvPr/>
            </p:nvSpPr>
            <p:spPr>
              <a:xfrm>
                <a:off x="11091863" y="800102"/>
                <a:ext cx="1095376" cy="871652"/>
              </a:xfrm>
              <a:prstGeom prst="parallelogram">
                <a:avLst>
                  <a:gd name="adj" fmla="val 77308"/>
                </a:avLst>
              </a:prstGeom>
              <a:solidFill>
                <a:srgbClr val="2C3B4E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CD75AAB4-9E4B-44B4-B03E-A8A48AA9D812}"/>
                  </a:ext>
                </a:extLst>
              </p:cNvPr>
              <p:cNvSpPr/>
              <p:nvPr/>
            </p:nvSpPr>
            <p:spPr>
              <a:xfrm>
                <a:off x="11091863" y="797"/>
                <a:ext cx="1116807" cy="1023255"/>
              </a:xfrm>
              <a:prstGeom prst="parallelogram">
                <a:avLst>
                  <a:gd name="adj" fmla="val 77308"/>
                </a:avLst>
              </a:prstGeom>
              <a:solidFill>
                <a:srgbClr val="DC7B85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C53D36A9-F1C6-43CC-AB40-EEE74B532E01}"/>
                </a:ext>
              </a:extLst>
            </p:cNvPr>
            <p:cNvSpPr/>
            <p:nvPr/>
          </p:nvSpPr>
          <p:spPr>
            <a:xfrm>
              <a:off x="11799867" y="775582"/>
              <a:ext cx="421674" cy="431472"/>
            </a:xfrm>
            <a:prstGeom prst="parallelogram">
              <a:avLst>
                <a:gd name="adj" fmla="val 67299"/>
              </a:avLst>
            </a:prstGeom>
            <a:solidFill>
              <a:srgbClr val="DC7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78F0B45A-34CA-46D6-A67E-DFA8C56BB285}"/>
                </a:ext>
              </a:extLst>
            </p:cNvPr>
            <p:cNvSpPr/>
            <p:nvPr/>
          </p:nvSpPr>
          <p:spPr>
            <a:xfrm flipH="1">
              <a:off x="11506201" y="775582"/>
              <a:ext cx="421674" cy="431472"/>
            </a:xfrm>
            <a:prstGeom prst="parallelogram">
              <a:avLst>
                <a:gd name="adj" fmla="val 67299"/>
              </a:avLst>
            </a:prstGeom>
            <a:solidFill>
              <a:srgbClr val="3392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D98450C-E041-4D33-8498-A43F3FD677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1263" y="2357857"/>
            <a:ext cx="3331083" cy="3332944"/>
          </a:xfrm>
        </p:spPr>
        <p:txBody>
          <a:bodyPr/>
          <a:lstStyle/>
          <a:p>
            <a:pPr lvl="0"/>
            <a:r>
              <a:rPr lang="en-US" dirty="0"/>
              <a:t>Edit Master text</a:t>
            </a:r>
            <a:endParaRPr lang="en-ID" dirty="0"/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C59E5CB5-D8BB-425A-B216-B8F6D5FC47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53264" y="1841872"/>
            <a:ext cx="3331083" cy="3332944"/>
          </a:xfrm>
        </p:spPr>
        <p:txBody>
          <a:bodyPr/>
          <a:lstStyle/>
          <a:p>
            <a:pPr lvl="0"/>
            <a:r>
              <a:rPr lang="en-US" dirty="0"/>
              <a:t>Edit Master text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469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33" grpId="0" build="p">
        <p:tmplLst>
          <p:tmpl lvl="1">
            <p:tnLst>
              <p:par>
                <p:cTn presetID="47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84E86A-E368-4ACD-A91D-BB7B871DF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EACFAE-A2C2-4A6D-9991-A3D7AB1615C5}" type="datetimeFigureOut">
              <a:rPr lang="en-ID" smtClean="0"/>
              <a:t>05/04/2023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06B7F2-006B-4DD1-95D9-EA89A15F1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38113-3F26-494C-90BF-711D15B4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12E254-14CF-40F1-8C0C-01CCFAB23B5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9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icture Placeholder 77">
            <a:extLst>
              <a:ext uri="{FF2B5EF4-FFF2-40B4-BE49-F238E27FC236}">
                <a16:creationId xmlns:a16="http://schemas.microsoft.com/office/drawing/2014/main" id="{DAA0E57C-7907-4BF8-93A8-59A2A2412A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020" y="827407"/>
            <a:ext cx="3865978" cy="5400000"/>
          </a:xfrm>
          <a:custGeom>
            <a:avLst/>
            <a:gdLst>
              <a:gd name="connsiteX0" fmla="*/ 1165978 w 3865978"/>
              <a:gd name="connsiteY0" fmla="*/ 0 h 5400000"/>
              <a:gd name="connsiteX1" fmla="*/ 3865978 w 3865978"/>
              <a:gd name="connsiteY1" fmla="*/ 2700000 h 5400000"/>
              <a:gd name="connsiteX2" fmla="*/ 1165978 w 3865978"/>
              <a:gd name="connsiteY2" fmla="*/ 5400000 h 5400000"/>
              <a:gd name="connsiteX3" fmla="*/ 115016 w 3865978"/>
              <a:gd name="connsiteY3" fmla="*/ 5187821 h 5400000"/>
              <a:gd name="connsiteX4" fmla="*/ 0 w 3865978"/>
              <a:gd name="connsiteY4" fmla="*/ 5132415 h 5400000"/>
              <a:gd name="connsiteX5" fmla="*/ 0 w 3865978"/>
              <a:gd name="connsiteY5" fmla="*/ 267585 h 5400000"/>
              <a:gd name="connsiteX6" fmla="*/ 115016 w 3865978"/>
              <a:gd name="connsiteY6" fmla="*/ 212179 h 5400000"/>
              <a:gd name="connsiteX7" fmla="*/ 1165978 w 3865978"/>
              <a:gd name="connsiteY7" fmla="*/ 0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5978" h="5400000">
                <a:moveTo>
                  <a:pt x="1165978" y="0"/>
                </a:moveTo>
                <a:cubicBezTo>
                  <a:pt x="2657147" y="0"/>
                  <a:pt x="3865978" y="1208831"/>
                  <a:pt x="3865978" y="2700000"/>
                </a:cubicBezTo>
                <a:cubicBezTo>
                  <a:pt x="3865978" y="4191169"/>
                  <a:pt x="2657147" y="5400000"/>
                  <a:pt x="1165978" y="5400000"/>
                </a:cubicBezTo>
                <a:cubicBezTo>
                  <a:pt x="793186" y="5400000"/>
                  <a:pt x="438040" y="5324448"/>
                  <a:pt x="115016" y="5187821"/>
                </a:cubicBezTo>
                <a:lnTo>
                  <a:pt x="0" y="5132415"/>
                </a:lnTo>
                <a:lnTo>
                  <a:pt x="0" y="267585"/>
                </a:lnTo>
                <a:lnTo>
                  <a:pt x="115016" y="212179"/>
                </a:lnTo>
                <a:cubicBezTo>
                  <a:pt x="438040" y="75552"/>
                  <a:pt x="793186" y="0"/>
                  <a:pt x="11659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769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A852818-4947-4E12-80D6-15C8004387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8326022" y="729000"/>
            <a:ext cx="3865978" cy="5400000"/>
          </a:xfrm>
          <a:custGeom>
            <a:avLst/>
            <a:gdLst>
              <a:gd name="connsiteX0" fmla="*/ 1165978 w 3865978"/>
              <a:gd name="connsiteY0" fmla="*/ 0 h 5400000"/>
              <a:gd name="connsiteX1" fmla="*/ 3865978 w 3865978"/>
              <a:gd name="connsiteY1" fmla="*/ 2700000 h 5400000"/>
              <a:gd name="connsiteX2" fmla="*/ 1165978 w 3865978"/>
              <a:gd name="connsiteY2" fmla="*/ 5400000 h 5400000"/>
              <a:gd name="connsiteX3" fmla="*/ 115016 w 3865978"/>
              <a:gd name="connsiteY3" fmla="*/ 5187821 h 5400000"/>
              <a:gd name="connsiteX4" fmla="*/ 0 w 3865978"/>
              <a:gd name="connsiteY4" fmla="*/ 5132415 h 5400000"/>
              <a:gd name="connsiteX5" fmla="*/ 0 w 3865978"/>
              <a:gd name="connsiteY5" fmla="*/ 267585 h 5400000"/>
              <a:gd name="connsiteX6" fmla="*/ 115016 w 3865978"/>
              <a:gd name="connsiteY6" fmla="*/ 212179 h 5400000"/>
              <a:gd name="connsiteX7" fmla="*/ 1165978 w 3865978"/>
              <a:gd name="connsiteY7" fmla="*/ 0 h 54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65978" h="5400000">
                <a:moveTo>
                  <a:pt x="1165978" y="0"/>
                </a:moveTo>
                <a:cubicBezTo>
                  <a:pt x="2657147" y="0"/>
                  <a:pt x="3865978" y="1208831"/>
                  <a:pt x="3865978" y="2700000"/>
                </a:cubicBezTo>
                <a:cubicBezTo>
                  <a:pt x="3865978" y="4191169"/>
                  <a:pt x="2657147" y="5400000"/>
                  <a:pt x="1165978" y="5400000"/>
                </a:cubicBezTo>
                <a:cubicBezTo>
                  <a:pt x="793186" y="5400000"/>
                  <a:pt x="438040" y="5324448"/>
                  <a:pt x="115016" y="5187821"/>
                </a:cubicBezTo>
                <a:lnTo>
                  <a:pt x="0" y="5132415"/>
                </a:lnTo>
                <a:lnTo>
                  <a:pt x="0" y="267585"/>
                </a:lnTo>
                <a:lnTo>
                  <a:pt x="115016" y="212179"/>
                </a:lnTo>
                <a:cubicBezTo>
                  <a:pt x="438040" y="75552"/>
                  <a:pt x="793186" y="0"/>
                  <a:pt x="11659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9329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E69FCC4E-BC6F-4606-95D4-EDD1329F049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809875"/>
            <a:ext cx="3524250" cy="4048125"/>
          </a:xfrm>
          <a:custGeom>
            <a:avLst/>
            <a:gdLst>
              <a:gd name="connsiteX0" fmla="*/ 0 w 3524250"/>
              <a:gd name="connsiteY0" fmla="*/ 0 h 4048125"/>
              <a:gd name="connsiteX1" fmla="*/ 3524250 w 3524250"/>
              <a:gd name="connsiteY1" fmla="*/ 3567127 h 4048125"/>
              <a:gd name="connsiteX2" fmla="*/ 0 w 3524250"/>
              <a:gd name="connsiteY2" fmla="*/ 4048125 h 404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4250" h="4048125">
                <a:moveTo>
                  <a:pt x="0" y="0"/>
                </a:moveTo>
                <a:lnTo>
                  <a:pt x="3524250" y="3567127"/>
                </a:lnTo>
                <a:lnTo>
                  <a:pt x="0" y="40481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B4DAA84-57F5-4830-BAED-CCE6452D6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26"/>
            <a:ext cx="2247451" cy="3142800"/>
          </a:xfrm>
          <a:custGeom>
            <a:avLst/>
            <a:gdLst>
              <a:gd name="connsiteX0" fmla="*/ 0 w 2247451"/>
              <a:gd name="connsiteY0" fmla="*/ 0 h 3142800"/>
              <a:gd name="connsiteX1" fmla="*/ 904651 w 2247451"/>
              <a:gd name="connsiteY1" fmla="*/ 0 h 3142800"/>
              <a:gd name="connsiteX2" fmla="*/ 2247451 w 2247451"/>
              <a:gd name="connsiteY2" fmla="*/ 1342800 h 3142800"/>
              <a:gd name="connsiteX3" fmla="*/ 447451 w 2247451"/>
              <a:gd name="connsiteY3" fmla="*/ 3142800 h 3142800"/>
              <a:gd name="connsiteX4" fmla="*/ 0 w 2247451"/>
              <a:gd name="connsiteY4" fmla="*/ 2695349 h 314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451" h="3142800">
                <a:moveTo>
                  <a:pt x="0" y="0"/>
                </a:moveTo>
                <a:lnTo>
                  <a:pt x="904651" y="0"/>
                </a:lnTo>
                <a:lnTo>
                  <a:pt x="2247451" y="1342800"/>
                </a:lnTo>
                <a:lnTo>
                  <a:pt x="447451" y="3142800"/>
                </a:lnTo>
                <a:lnTo>
                  <a:pt x="0" y="269534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ID" dirty="0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7AA6ECD4-4892-43AD-847A-5EBE4A679622}"/>
              </a:ext>
            </a:extLst>
          </p:cNvPr>
          <p:cNvSpPr/>
          <p:nvPr userDrawn="1"/>
        </p:nvSpPr>
        <p:spPr>
          <a:xfrm>
            <a:off x="562650" y="1405163"/>
            <a:ext cx="3600000" cy="3600000"/>
          </a:xfrm>
          <a:prstGeom prst="diamond">
            <a:avLst/>
          </a:prstGeom>
          <a:solidFill>
            <a:srgbClr val="2C3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345BA31-EB11-4D90-AE28-E2B98EF629F1}"/>
              </a:ext>
            </a:extLst>
          </p:cNvPr>
          <p:cNvSpPr/>
          <p:nvPr userDrawn="1"/>
        </p:nvSpPr>
        <p:spPr>
          <a:xfrm>
            <a:off x="990487" y="6457950"/>
            <a:ext cx="5296125" cy="400050"/>
          </a:xfrm>
          <a:prstGeom prst="triangle">
            <a:avLst/>
          </a:prstGeom>
          <a:solidFill>
            <a:srgbClr val="C02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C3D06D17-06FD-44D8-8F77-4BC035ADAABC}"/>
              </a:ext>
            </a:extLst>
          </p:cNvPr>
          <p:cNvSpPr/>
          <p:nvPr userDrawn="1"/>
        </p:nvSpPr>
        <p:spPr>
          <a:xfrm rot="10800000">
            <a:off x="1123725" y="-9748"/>
            <a:ext cx="2219550" cy="1276350"/>
          </a:xfrm>
          <a:prstGeom prst="triangle">
            <a:avLst>
              <a:gd name="adj" fmla="val 43077"/>
            </a:avLst>
          </a:prstGeom>
          <a:solidFill>
            <a:srgbClr val="2C3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07A38B-CF49-42F2-9961-159B66C9BC78}"/>
              </a:ext>
            </a:extLst>
          </p:cNvPr>
          <p:cNvSpPr/>
          <p:nvPr userDrawn="1"/>
        </p:nvSpPr>
        <p:spPr>
          <a:xfrm>
            <a:off x="-9750" y="-9748"/>
            <a:ext cx="9749" cy="9749"/>
          </a:xfrm>
          <a:custGeom>
            <a:avLst/>
            <a:gdLst>
              <a:gd name="connsiteX0" fmla="*/ 9749 w 9749"/>
              <a:gd name="connsiteY0" fmla="*/ 0 h 9749"/>
              <a:gd name="connsiteX1" fmla="*/ 9749 w 9749"/>
              <a:gd name="connsiteY1" fmla="*/ 9749 h 9749"/>
              <a:gd name="connsiteX2" fmla="*/ 0 w 9749"/>
              <a:gd name="connsiteY2" fmla="*/ 9749 h 9749"/>
              <a:gd name="connsiteX3" fmla="*/ 9749 w 9749"/>
              <a:gd name="connsiteY3" fmla="*/ 0 h 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49" h="9749">
                <a:moveTo>
                  <a:pt x="9749" y="0"/>
                </a:moveTo>
                <a:lnTo>
                  <a:pt x="9749" y="9749"/>
                </a:lnTo>
                <a:lnTo>
                  <a:pt x="0" y="9749"/>
                </a:lnTo>
                <a:lnTo>
                  <a:pt x="974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1919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4" grpId="0"/>
      <p:bldP spid="19" grpId="0" animBg="1"/>
      <p:bldP spid="22" grpId="0" animBg="1"/>
      <p:bldP spid="23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931000-47BC-4A2A-8E81-A5411E2E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B3741-DBB3-481E-BCCC-C6C5A48BD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7548C-8249-4369-A7FE-5C93607D2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A5BC8-93C0-4E19-9EE3-AD9BEFCE9923}" type="datetimeFigureOut">
              <a:rPr lang="en-ID" smtClean="0"/>
              <a:t>05/04/2023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4240C-53A5-44B8-96EE-2E1A90715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298F1-77F0-435B-9C9E-223037697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6BA9E-D445-45BA-A93D-A0718EBD44C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400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F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3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8C66175-EE52-4141-8F89-C0DA2F3A7F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299143" cy="3053444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11F17FB-8591-4CC5-9A6C-6659D5748E4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838449"/>
            <a:ext cx="3445329" cy="4019551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C296E3-F058-4A94-9D1E-C2453425D48D}"/>
              </a:ext>
            </a:extLst>
          </p:cNvPr>
          <p:cNvSpPr/>
          <p:nvPr/>
        </p:nvSpPr>
        <p:spPr>
          <a:xfrm>
            <a:off x="4471938" y="508856"/>
            <a:ext cx="59093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on Black" panose="02000505030000020003" pitchFamily="50" charset="0"/>
                <a:ea typeface="+mn-ea"/>
                <a:cs typeface="Itim" panose="00000500000000000000" pitchFamily="2" charset="-34"/>
              </a:rPr>
              <a:t>PERKUMPULAN DOSEN</a:t>
            </a:r>
            <a:r>
              <a:rPr kumimoji="0" lang="en-US" sz="1800" b="1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on Black" panose="02000505030000020003" pitchFamily="50" charset="0"/>
                <a:ea typeface="+mn-ea"/>
                <a:cs typeface="Itim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on Black" panose="02000505030000020003" pitchFamily="50" charset="0"/>
                <a:ea typeface="+mn-ea"/>
                <a:cs typeface="Itim" panose="00000500000000000000" pitchFamily="2" charset="-34"/>
              </a:rPr>
              <a:t>PENDIDIKAN GURU</a:t>
            </a:r>
            <a:r>
              <a:rPr kumimoji="0" lang="en-US" sz="1800" b="1" i="0" u="none" strike="noStrike" kern="1200" cap="none" spc="0" normalizeH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on Black" panose="02000505030000020003" pitchFamily="50" charset="0"/>
                <a:ea typeface="+mn-ea"/>
                <a:cs typeface="Itim" panose="00000500000000000000" pitchFamily="2" charset="-34"/>
              </a:rPr>
              <a:t> </a:t>
            </a:r>
            <a:r>
              <a:rPr kumimoji="0" lang="en-US" sz="18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ondon Black" panose="02000505030000020003" pitchFamily="50" charset="0"/>
                <a:ea typeface="+mn-ea"/>
                <a:cs typeface="Itim" panose="00000500000000000000" pitchFamily="2" charset="-34"/>
              </a:rPr>
              <a:t>MADRASAH IBTIDAIYAH INDONESIA</a:t>
            </a:r>
            <a:endParaRPr kumimoji="0" lang="en-US" sz="2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ondon Black" panose="02000505030000020003" pitchFamily="50" charset="0"/>
              <a:ea typeface="+mn-ea"/>
              <a:cs typeface="Itim" panose="00000500000000000000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400" b="1" noProof="1">
                <a:solidFill>
                  <a:prstClr val="black"/>
                </a:solidFill>
                <a:latin typeface="London Black" panose="02000505030000020003" pitchFamily="50" charset="0"/>
                <a:cs typeface="Itim" panose="00000500000000000000" pitchFamily="2" charset="-34"/>
              </a:rPr>
              <a:t>(PD-PGMI INDONESIA)</a:t>
            </a:r>
            <a:endParaRPr kumimoji="0" lang="en-ID" sz="24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ondon Black" panose="02000505030000020003" pitchFamily="50" charset="0"/>
              <a:ea typeface="+mn-ea"/>
              <a:cs typeface="Itim" panose="00000500000000000000" pitchFamily="2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B46370-310E-47CB-977A-BD1FA1E6A29D}"/>
              </a:ext>
            </a:extLst>
          </p:cNvPr>
          <p:cNvGrpSpPr/>
          <p:nvPr/>
        </p:nvGrpSpPr>
        <p:grpSpPr>
          <a:xfrm>
            <a:off x="7011814" y="4391192"/>
            <a:ext cx="4070399" cy="892551"/>
            <a:chOff x="4765340" y="2226537"/>
            <a:chExt cx="5007310" cy="8925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A23C37-CFA0-451D-9006-B265B44ED02B}"/>
                </a:ext>
              </a:extLst>
            </p:cNvPr>
            <p:cNvSpPr/>
            <p:nvPr/>
          </p:nvSpPr>
          <p:spPr>
            <a:xfrm>
              <a:off x="4831774" y="2349647"/>
              <a:ext cx="494087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sis" panose="02010703020202060003" pitchFamily="2" charset="0"/>
                  <a:ea typeface="+mn-ea"/>
                  <a:cs typeface="Itim" panose="00000500000000000000" pitchFamily="2" charset="-34"/>
                </a:rPr>
                <a:t>D</a:t>
              </a:r>
              <a:r>
                <a:rPr kumimoji="0" lang="en-ID" sz="24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sis" panose="02010703020202060003" pitchFamily="2" charset="0"/>
                  <a:ea typeface="+mn-ea"/>
                  <a:cs typeface="Itim" panose="00000500000000000000" pitchFamily="2" charset="-34"/>
                </a:rPr>
                <a:t>r. Andi Prastowo, M.Pd.I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2000" b="0" i="1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sis" panose="02010703020202060003" pitchFamily="2" charset="0"/>
                  <a:ea typeface="+mn-ea"/>
                  <a:cs typeface="Itim" panose="00000500000000000000" pitchFamily="2" charset="-34"/>
                </a:rPr>
                <a:t>Sekretaris TPKI KOPERTAIS Wil III DIY</a:t>
              </a:r>
              <a:endParaRPr kumimoji="0" lang="en-ID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anose="02010703020202060003" pitchFamily="2" charset="0"/>
                <a:ea typeface="+mn-ea"/>
                <a:cs typeface="Itim" panose="00000500000000000000" pitchFamily="2" charset="-34"/>
              </a:endParaRPr>
            </a:p>
          </p:txBody>
        </p:sp>
        <p:sp>
          <p:nvSpPr>
            <p:cNvPr id="17" name="TextBox 16" hidden="1">
              <a:extLst>
                <a:ext uri="{FF2B5EF4-FFF2-40B4-BE49-F238E27FC236}">
                  <a16:creationId xmlns:a16="http://schemas.microsoft.com/office/drawing/2014/main" id="{1FAD4C7C-721B-4B1D-92FC-307B5295C283}"/>
                </a:ext>
              </a:extLst>
            </p:cNvPr>
            <p:cNvSpPr txBox="1"/>
            <p:nvPr/>
          </p:nvSpPr>
          <p:spPr>
            <a:xfrm>
              <a:off x="4765340" y="2226537"/>
              <a:ext cx="5947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A1C28"/>
                  </a:solidFill>
                  <a:effectLst/>
                  <a:uLnTx/>
                  <a:uFillTx/>
                  <a:latin typeface="Dosis" panose="02010703020202060003" pitchFamily="2" charset="0"/>
                  <a:ea typeface="+mn-ea"/>
                  <a:cs typeface="Itim" panose="00000500000000000000" pitchFamily="2" charset="-34"/>
                </a:rPr>
                <a:t>a.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B2C289-125B-4A37-A2FA-0D0E8A6FBEEB}"/>
              </a:ext>
            </a:extLst>
          </p:cNvPr>
          <p:cNvGrpSpPr/>
          <p:nvPr/>
        </p:nvGrpSpPr>
        <p:grpSpPr>
          <a:xfrm>
            <a:off x="7032063" y="5324922"/>
            <a:ext cx="4050150" cy="707886"/>
            <a:chOff x="4765339" y="2954282"/>
            <a:chExt cx="4050150" cy="7078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01FB70-956C-4811-A617-77315B370E7E}"/>
                </a:ext>
              </a:extLst>
            </p:cNvPr>
            <p:cNvSpPr/>
            <p:nvPr/>
          </p:nvSpPr>
          <p:spPr>
            <a:xfrm>
              <a:off x="5370160" y="2954282"/>
              <a:ext cx="344532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sis" panose="02010703020202060003" pitchFamily="2" charset="0"/>
                  <a:ea typeface="+mn-ea"/>
                  <a:cs typeface="Itim" panose="00000500000000000000" pitchFamily="2" charset="-34"/>
                </a:rPr>
                <a:t>andi.prastowo@uin-suka.ac.id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sis" panose="02010703020202060003" pitchFamily="2" charset="0"/>
                  <a:ea typeface="+mn-ea"/>
                  <a:cs typeface="Itim" panose="00000500000000000000" pitchFamily="2" charset="-34"/>
                </a:rPr>
                <a:t>Hp. 081804033569</a:t>
              </a:r>
              <a:endPara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anose="02010703020202060003" pitchFamily="2" charset="0"/>
                <a:ea typeface="+mn-ea"/>
                <a:cs typeface="Itim" panose="00000500000000000000" pitchFamily="2" charset="-34"/>
              </a:endParaRPr>
            </a:p>
          </p:txBody>
        </p:sp>
        <p:sp>
          <p:nvSpPr>
            <p:cNvPr id="18" name="TextBox 17" hidden="1">
              <a:extLst>
                <a:ext uri="{FF2B5EF4-FFF2-40B4-BE49-F238E27FC236}">
                  <a16:creationId xmlns:a16="http://schemas.microsoft.com/office/drawing/2014/main" id="{E309A860-7653-4981-8371-FB108026C7FF}"/>
                </a:ext>
              </a:extLst>
            </p:cNvPr>
            <p:cNvSpPr txBox="1"/>
            <p:nvPr/>
          </p:nvSpPr>
          <p:spPr>
            <a:xfrm>
              <a:off x="4765339" y="3013145"/>
              <a:ext cx="5947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A1C28"/>
                  </a:solidFill>
                  <a:effectLst/>
                  <a:uLnTx/>
                  <a:uFillTx/>
                  <a:latin typeface="Dosis" panose="02010703020202060003" pitchFamily="2" charset="0"/>
                  <a:ea typeface="+mn-ea"/>
                  <a:cs typeface="Itim" panose="00000500000000000000" pitchFamily="2" charset="-34"/>
                </a:rPr>
                <a:t>b.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741C2A9-2DBC-48A5-92C5-0C18B018947D}"/>
              </a:ext>
            </a:extLst>
          </p:cNvPr>
          <p:cNvGrpSpPr/>
          <p:nvPr/>
        </p:nvGrpSpPr>
        <p:grpSpPr>
          <a:xfrm>
            <a:off x="6130784" y="6104163"/>
            <a:ext cx="4924327" cy="523220"/>
            <a:chOff x="4067143" y="4010570"/>
            <a:chExt cx="5114597" cy="52322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C8ACBE5-FB10-4242-B277-9B8DE2958184}"/>
                </a:ext>
              </a:extLst>
            </p:cNvPr>
            <p:cNvSpPr/>
            <p:nvPr/>
          </p:nvSpPr>
          <p:spPr>
            <a:xfrm>
              <a:off x="4067143" y="4052350"/>
              <a:ext cx="511459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osis" panose="02010703020202060003" pitchFamily="2" charset="0"/>
                  <a:ea typeface="+mn-ea"/>
                  <a:cs typeface="Itim" panose="00000500000000000000" pitchFamily="2" charset="-34"/>
                </a:rPr>
                <a:t>5  April 2023</a:t>
              </a:r>
              <a:endParaRPr kumimoji="0" lang="en-ID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anose="02010703020202060003" pitchFamily="2" charset="0"/>
                <a:ea typeface="+mn-ea"/>
                <a:cs typeface="Itim" panose="00000500000000000000" pitchFamily="2" charset="-34"/>
              </a:endParaRPr>
            </a:p>
          </p:txBody>
        </p:sp>
        <p:sp>
          <p:nvSpPr>
            <p:cNvPr id="19" name="TextBox 18" hidden="1">
              <a:extLst>
                <a:ext uri="{FF2B5EF4-FFF2-40B4-BE49-F238E27FC236}">
                  <a16:creationId xmlns:a16="http://schemas.microsoft.com/office/drawing/2014/main" id="{569107BE-F0B5-45B0-92BC-1C385F2BA46C}"/>
                </a:ext>
              </a:extLst>
            </p:cNvPr>
            <p:cNvSpPr txBox="1"/>
            <p:nvPr/>
          </p:nvSpPr>
          <p:spPr>
            <a:xfrm>
              <a:off x="4741833" y="4010570"/>
              <a:ext cx="5652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A1C28"/>
                  </a:solidFill>
                  <a:effectLst/>
                  <a:uLnTx/>
                  <a:uFillTx/>
                  <a:latin typeface="Dosis" panose="02010703020202060003" pitchFamily="2" charset="0"/>
                  <a:ea typeface="+mn-ea"/>
                  <a:cs typeface="Itim" panose="00000500000000000000" pitchFamily="2" charset="-34"/>
                </a:rPr>
                <a:t>c.</a:t>
              </a:r>
            </a:p>
          </p:txBody>
        </p:sp>
      </p:grpSp>
      <p:sp>
        <p:nvSpPr>
          <p:cNvPr id="21" name="TextBox 20" hidden="1">
            <a:extLst>
              <a:ext uri="{FF2B5EF4-FFF2-40B4-BE49-F238E27FC236}">
                <a16:creationId xmlns:a16="http://schemas.microsoft.com/office/drawing/2014/main" id="{884F32FE-41C3-4162-829F-A035E08E5EB0}"/>
              </a:ext>
            </a:extLst>
          </p:cNvPr>
          <p:cNvSpPr txBox="1"/>
          <p:nvPr/>
        </p:nvSpPr>
        <p:spPr>
          <a:xfrm>
            <a:off x="3929374" y="1344241"/>
            <a:ext cx="1061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3600" b="0" i="0" u="none" strike="noStrike" kern="1200" cap="none" spc="0" normalizeH="0" baseline="0" noProof="0" dirty="0">
                <a:ln>
                  <a:noFill/>
                </a:ln>
                <a:solidFill>
                  <a:srgbClr val="0A1C28"/>
                </a:solidFill>
                <a:effectLst/>
                <a:uLnTx/>
                <a:uFillTx/>
                <a:latin typeface="Dosis" panose="02010703020202060003" pitchFamily="2" charset="0"/>
                <a:ea typeface="+mn-ea"/>
                <a:cs typeface="+mn-cs"/>
              </a:rPr>
              <a:t>1.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srgbClr val="0A1C28"/>
              </a:solidFill>
              <a:effectLst/>
              <a:uLnTx/>
              <a:uFillTx/>
              <a:latin typeface="Dosis" panose="02010703020202060003" pitchFamily="2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BC2192B-17CA-411D-AE75-FCC732EEF20F}"/>
              </a:ext>
            </a:extLst>
          </p:cNvPr>
          <p:cNvGrpSpPr/>
          <p:nvPr/>
        </p:nvGrpSpPr>
        <p:grpSpPr>
          <a:xfrm>
            <a:off x="10194839" y="0"/>
            <a:ext cx="2168611" cy="1536032"/>
            <a:chOff x="10194839" y="0"/>
            <a:chExt cx="2168611" cy="15360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DF500A3-F836-49C5-A2B0-E3DDDB85FE79}"/>
                </a:ext>
              </a:extLst>
            </p:cNvPr>
            <p:cNvGrpSpPr/>
            <p:nvPr/>
          </p:nvGrpSpPr>
          <p:grpSpPr>
            <a:xfrm>
              <a:off x="10194839" y="0"/>
              <a:ext cx="2168611" cy="1536032"/>
              <a:chOff x="8396288" y="0"/>
              <a:chExt cx="4114800" cy="2848347"/>
            </a:xfrm>
          </p:grpSpPr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57E87D2D-8D92-4751-8330-EEA50A520813}"/>
                  </a:ext>
                </a:extLst>
              </p:cNvPr>
              <p:cNvSpPr/>
              <p:nvPr/>
            </p:nvSpPr>
            <p:spPr>
              <a:xfrm flipH="1">
                <a:off x="10217942" y="797"/>
                <a:ext cx="1116807" cy="1023255"/>
              </a:xfrm>
              <a:prstGeom prst="parallelogram">
                <a:avLst>
                  <a:gd name="adj" fmla="val 77308"/>
                </a:avLst>
              </a:prstGeom>
              <a:solidFill>
                <a:srgbClr val="C02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615240E0-8E92-432E-81D4-21C50EAF2F02}"/>
                  </a:ext>
                </a:extLst>
              </p:cNvPr>
              <p:cNvSpPr/>
              <p:nvPr/>
            </p:nvSpPr>
            <p:spPr>
              <a:xfrm flipH="1">
                <a:off x="9720263" y="797"/>
                <a:ext cx="1685925" cy="1670957"/>
              </a:xfrm>
              <a:prstGeom prst="parallelogram">
                <a:avLst>
                  <a:gd name="adj" fmla="val 77308"/>
                </a:avLst>
              </a:prstGeom>
              <a:solidFill>
                <a:srgbClr val="F4D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12A20483-6C9B-4117-A6AE-80E6414367A3}"/>
                  </a:ext>
                </a:extLst>
              </p:cNvPr>
              <p:cNvSpPr/>
              <p:nvPr/>
            </p:nvSpPr>
            <p:spPr>
              <a:xfrm flipH="1">
                <a:off x="10191750" y="1390650"/>
                <a:ext cx="1600200" cy="1447802"/>
              </a:xfrm>
              <a:prstGeom prst="parallelogram">
                <a:avLst>
                  <a:gd name="adj" fmla="val 77758"/>
                </a:avLst>
              </a:prstGeom>
              <a:solidFill>
                <a:srgbClr val="95B7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789C3E68-FEF4-4F41-B858-2E2EA126B818}"/>
                  </a:ext>
                </a:extLst>
              </p:cNvPr>
              <p:cNvSpPr/>
              <p:nvPr/>
            </p:nvSpPr>
            <p:spPr>
              <a:xfrm>
                <a:off x="8953500" y="0"/>
                <a:ext cx="800100" cy="800102"/>
              </a:xfrm>
              <a:prstGeom prst="parallelogram">
                <a:avLst>
                  <a:gd name="adj" fmla="val 67299"/>
                </a:avLst>
              </a:prstGeom>
              <a:solidFill>
                <a:srgbClr val="DC7B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Parallelogram 29">
                <a:extLst>
                  <a:ext uri="{FF2B5EF4-FFF2-40B4-BE49-F238E27FC236}">
                    <a16:creationId xmlns:a16="http://schemas.microsoft.com/office/drawing/2014/main" id="{3215B816-191E-4B83-898E-CBFC0AFCDA77}"/>
                  </a:ext>
                </a:extLst>
              </p:cNvPr>
              <p:cNvSpPr/>
              <p:nvPr/>
            </p:nvSpPr>
            <p:spPr>
              <a:xfrm flipH="1">
                <a:off x="9096375" y="0"/>
                <a:ext cx="1600200" cy="1447802"/>
              </a:xfrm>
              <a:prstGeom prst="parallelogram">
                <a:avLst>
                  <a:gd name="adj" fmla="val 77758"/>
                </a:avLst>
              </a:prstGeom>
              <a:solidFill>
                <a:srgbClr val="C02F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Parallelogram 30">
                <a:extLst>
                  <a:ext uri="{FF2B5EF4-FFF2-40B4-BE49-F238E27FC236}">
                    <a16:creationId xmlns:a16="http://schemas.microsoft.com/office/drawing/2014/main" id="{84083C8A-89DC-43AF-A1AE-D1D5C7CFC673}"/>
                  </a:ext>
                </a:extLst>
              </p:cNvPr>
              <p:cNvSpPr/>
              <p:nvPr/>
            </p:nvSpPr>
            <p:spPr>
              <a:xfrm>
                <a:off x="10248900" y="0"/>
                <a:ext cx="1600200" cy="1447802"/>
              </a:xfrm>
              <a:prstGeom prst="parallelogram">
                <a:avLst>
                  <a:gd name="adj" fmla="val 77758"/>
                </a:avLst>
              </a:prstGeom>
              <a:solidFill>
                <a:srgbClr val="F7BA00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Parallelogram 31" hidden="1">
                <a:extLst>
                  <a:ext uri="{FF2B5EF4-FFF2-40B4-BE49-F238E27FC236}">
                    <a16:creationId xmlns:a16="http://schemas.microsoft.com/office/drawing/2014/main" id="{BFFB8A8B-40AA-45D5-A3B4-03CDE4695C20}"/>
                  </a:ext>
                </a:extLst>
              </p:cNvPr>
              <p:cNvSpPr/>
              <p:nvPr/>
            </p:nvSpPr>
            <p:spPr>
              <a:xfrm flipH="1">
                <a:off x="8396288" y="0"/>
                <a:ext cx="800100" cy="800102"/>
              </a:xfrm>
              <a:prstGeom prst="parallelogram">
                <a:avLst>
                  <a:gd name="adj" fmla="val 67299"/>
                </a:avLst>
              </a:prstGeom>
              <a:solidFill>
                <a:srgbClr val="3392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Parallelogram 32">
                <a:extLst>
                  <a:ext uri="{FF2B5EF4-FFF2-40B4-BE49-F238E27FC236}">
                    <a16:creationId xmlns:a16="http://schemas.microsoft.com/office/drawing/2014/main" id="{B148FBD5-AB58-4E00-A699-E134523F7D6B}"/>
                  </a:ext>
                </a:extLst>
              </p:cNvPr>
              <p:cNvSpPr/>
              <p:nvPr/>
            </p:nvSpPr>
            <p:spPr>
              <a:xfrm>
                <a:off x="11406187" y="2019671"/>
                <a:ext cx="1104901" cy="828676"/>
              </a:xfrm>
              <a:prstGeom prst="parallelogram">
                <a:avLst>
                  <a:gd name="adj" fmla="val 77758"/>
                </a:avLst>
              </a:prstGeom>
              <a:solidFill>
                <a:srgbClr val="3392D3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Parallelogram 33">
                <a:extLst>
                  <a:ext uri="{FF2B5EF4-FFF2-40B4-BE49-F238E27FC236}">
                    <a16:creationId xmlns:a16="http://schemas.microsoft.com/office/drawing/2014/main" id="{E7C47E59-F263-4EC8-B6F6-BFECADEC0A33}"/>
                  </a:ext>
                </a:extLst>
              </p:cNvPr>
              <p:cNvSpPr/>
              <p:nvPr/>
            </p:nvSpPr>
            <p:spPr>
              <a:xfrm>
                <a:off x="11091863" y="800102"/>
                <a:ext cx="1095376" cy="871652"/>
              </a:xfrm>
              <a:prstGeom prst="parallelogram">
                <a:avLst>
                  <a:gd name="adj" fmla="val 77308"/>
                </a:avLst>
              </a:prstGeom>
              <a:solidFill>
                <a:srgbClr val="2C3B4E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FC50D2AA-6289-425A-B465-A87C99AEAD32}"/>
                  </a:ext>
                </a:extLst>
              </p:cNvPr>
              <p:cNvSpPr/>
              <p:nvPr/>
            </p:nvSpPr>
            <p:spPr>
              <a:xfrm>
                <a:off x="11091863" y="797"/>
                <a:ext cx="1116807" cy="1023255"/>
              </a:xfrm>
              <a:prstGeom prst="parallelogram">
                <a:avLst>
                  <a:gd name="adj" fmla="val 77308"/>
                </a:avLst>
              </a:prstGeom>
              <a:solidFill>
                <a:srgbClr val="DC7B85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576836D1-73D7-42F6-89CD-C77642F50702}"/>
                </a:ext>
              </a:extLst>
            </p:cNvPr>
            <p:cNvSpPr/>
            <p:nvPr/>
          </p:nvSpPr>
          <p:spPr>
            <a:xfrm>
              <a:off x="11799867" y="775582"/>
              <a:ext cx="421674" cy="431472"/>
            </a:xfrm>
            <a:prstGeom prst="parallelogram">
              <a:avLst>
                <a:gd name="adj" fmla="val 67299"/>
              </a:avLst>
            </a:prstGeom>
            <a:solidFill>
              <a:srgbClr val="DC7B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FC42B675-D9BB-4A89-950B-3B6285FE0602}"/>
                </a:ext>
              </a:extLst>
            </p:cNvPr>
            <p:cNvSpPr/>
            <p:nvPr/>
          </p:nvSpPr>
          <p:spPr>
            <a:xfrm flipH="1">
              <a:off x="11506201" y="775582"/>
              <a:ext cx="421674" cy="431472"/>
            </a:xfrm>
            <a:prstGeom prst="parallelogram">
              <a:avLst>
                <a:gd name="adj" fmla="val 67299"/>
              </a:avLst>
            </a:prstGeom>
            <a:solidFill>
              <a:srgbClr val="3392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Gambar 7">
            <a:extLst>
              <a:ext uri="{FF2B5EF4-FFF2-40B4-BE49-F238E27FC236}">
                <a16:creationId xmlns:a16="http://schemas.microsoft.com/office/drawing/2014/main" id="{88466B4B-8555-46BE-832C-14FF68082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034" y="616110"/>
            <a:ext cx="919922" cy="91992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AF5C6D-F6AE-98FF-FC1E-06CDB4BCE144}"/>
              </a:ext>
            </a:extLst>
          </p:cNvPr>
          <p:cNvCxnSpPr/>
          <p:nvPr/>
        </p:nvCxnSpPr>
        <p:spPr>
          <a:xfrm>
            <a:off x="3445328" y="1678407"/>
            <a:ext cx="7725888" cy="0"/>
          </a:xfrm>
          <a:prstGeom prst="line">
            <a:avLst/>
          </a:prstGeom>
          <a:ln w="76200" cmpd="thinThick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6AEE221-538C-0CF4-1E4A-FD05E1159CDF}"/>
              </a:ext>
            </a:extLst>
          </p:cNvPr>
          <p:cNvSpPr txBox="1"/>
          <p:nvPr/>
        </p:nvSpPr>
        <p:spPr>
          <a:xfrm>
            <a:off x="4040610" y="2143920"/>
            <a:ext cx="71395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TRANSISI MENUJU KEBIJAKAN BARU PROSEDUR KENAIKAN JABFUNG DAN PANGKAT DOSEN</a:t>
            </a:r>
            <a:r>
              <a: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2400" b="1" dirty="0" err="1">
                <a:solidFill>
                  <a:prstClr val="black"/>
                </a:solidFill>
                <a:latin typeface="Calibri" panose="020F0502020204030204"/>
              </a:rPr>
              <a:t>Tindak</a:t>
            </a:r>
            <a:r>
              <a:rPr lang="en-ID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ID" sz="2400" b="1" dirty="0" err="1">
                <a:solidFill>
                  <a:prstClr val="black"/>
                </a:solidFill>
                <a:latin typeface="Calibri" panose="020F0502020204030204"/>
              </a:rPr>
              <a:t>Lanjut</a:t>
            </a:r>
            <a:r>
              <a:rPr lang="en-ID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ID" sz="2400" b="1" dirty="0" err="1">
                <a:solidFill>
                  <a:prstClr val="black"/>
                </a:solidFill>
                <a:latin typeface="Calibri" panose="020F0502020204030204"/>
              </a:rPr>
              <a:t>Pelaksanaan</a:t>
            </a:r>
            <a:r>
              <a:rPr lang="en-ID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ID" sz="2400" b="1" dirty="0" err="1">
                <a:solidFill>
                  <a:prstClr val="black"/>
                </a:solidFill>
                <a:latin typeface="Calibri" panose="020F0502020204030204"/>
              </a:rPr>
              <a:t>Permenpan</a:t>
            </a:r>
            <a:r>
              <a:rPr lang="en-ID" sz="2400" b="1" dirty="0">
                <a:solidFill>
                  <a:prstClr val="black"/>
                </a:solidFill>
                <a:latin typeface="Calibri" panose="020F0502020204030204"/>
              </a:rPr>
              <a:t>-RB No. 1/2023</a:t>
            </a:r>
            <a:endParaRPr kumimoji="0" lang="en-ID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168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8B02E-07E3-27E8-46BE-D0C1C7CA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9" t="18168" r="8977" b="6645"/>
          <a:stretch/>
        </p:blipFill>
        <p:spPr>
          <a:xfrm>
            <a:off x="526472" y="554182"/>
            <a:ext cx="11055928" cy="5708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38CEB6-0617-7D59-3A09-55A39792121B}"/>
              </a:ext>
            </a:extLst>
          </p:cNvPr>
          <p:cNvSpPr txBox="1"/>
          <p:nvPr/>
        </p:nvSpPr>
        <p:spPr>
          <a:xfrm>
            <a:off x="8208818" y="6428077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</a:t>
            </a:r>
            <a:r>
              <a:rPr lang="en-US" sz="1200" dirty="0" err="1"/>
              <a:t>Muzakki</a:t>
            </a:r>
            <a:r>
              <a:rPr lang="en-US" sz="1200" dirty="0"/>
              <a:t>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1244658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DF08D-458A-98E6-4F26-1099D5CE2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4" t="19986" r="9205" b="6039"/>
          <a:stretch/>
        </p:blipFill>
        <p:spPr>
          <a:xfrm>
            <a:off x="630382" y="408709"/>
            <a:ext cx="10931236" cy="6040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6677890" y="5388986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</a:t>
            </a:r>
            <a:r>
              <a:rPr lang="en-US" sz="1200" dirty="0" err="1"/>
              <a:t>Muzakki</a:t>
            </a:r>
            <a:r>
              <a:rPr lang="en-US" sz="1200" dirty="0"/>
              <a:t>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3322218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8229600" y="6414222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422BC-5E44-8711-40B5-05E4B3FA7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24" t="16751" r="20909" b="4826"/>
          <a:stretch/>
        </p:blipFill>
        <p:spPr>
          <a:xfrm>
            <a:off x="484908" y="318655"/>
            <a:ext cx="1134687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00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8229600" y="6414222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0505C-0A07-D0FD-F914-2CC854630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5" t="18369" r="20682" b="6449"/>
          <a:stretch/>
        </p:blipFill>
        <p:spPr>
          <a:xfrm>
            <a:off x="928255" y="332510"/>
            <a:ext cx="10674927" cy="597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1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8229600" y="6414222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0B770F-00B0-3AA6-F464-328D8C72D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91" t="17560" r="21591" b="6450"/>
          <a:stretch/>
        </p:blipFill>
        <p:spPr>
          <a:xfrm>
            <a:off x="983672" y="304799"/>
            <a:ext cx="10619509" cy="597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9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8229600" y="6414222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BB7C22-9F5B-8D69-7CAF-54DFCAFCC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18773" r="20568" b="11294"/>
          <a:stretch/>
        </p:blipFill>
        <p:spPr>
          <a:xfrm>
            <a:off x="1011382" y="221673"/>
            <a:ext cx="10390909" cy="599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46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6C89C9-CF20-470F-0BE6-BBBC61F13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09" t="17358" r="20341" b="6449"/>
          <a:stretch/>
        </p:blipFill>
        <p:spPr>
          <a:xfrm>
            <a:off x="831271" y="166779"/>
            <a:ext cx="9961419" cy="6524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8527471" y="6414222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590763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8527471" y="6414222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7F56F-3C6A-D934-D872-6D363719E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5" t="19178" r="21818" b="9272"/>
          <a:stretch/>
        </p:blipFill>
        <p:spPr>
          <a:xfrm>
            <a:off x="789708" y="609600"/>
            <a:ext cx="10487891" cy="566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89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8527471" y="6414222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A5AE0B-DA1C-7EB6-3965-74746D2FF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2" t="20794" r="21591" b="9879"/>
          <a:stretch/>
        </p:blipFill>
        <p:spPr>
          <a:xfrm>
            <a:off x="761998" y="540327"/>
            <a:ext cx="10515601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46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8042562" y="6428510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EA8D77-C641-4F57-618C-98A9F1868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9" t="19378" r="21931" b="6450"/>
          <a:stretch/>
        </p:blipFill>
        <p:spPr>
          <a:xfrm>
            <a:off x="817417" y="429490"/>
            <a:ext cx="10598727" cy="57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09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AAEB80-EFCF-3BE6-2203-0CFB85155A9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/>
              <a:t>KEBIJAKAN TERBARU KEMENAG MERESPON PERMENPAN-RB NO. 1/2023</a:t>
            </a:r>
            <a:endParaRPr lang="en-ID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DDA4F-1597-326B-2A1F-107813624E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13" t="18571" r="10340" b="7050"/>
          <a:stretch/>
        </p:blipFill>
        <p:spPr>
          <a:xfrm>
            <a:off x="838200" y="1870363"/>
            <a:ext cx="10515600" cy="41702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1A3467-791D-C480-2046-05509320659F}"/>
              </a:ext>
            </a:extLst>
          </p:cNvPr>
          <p:cNvSpPr txBox="1"/>
          <p:nvPr/>
        </p:nvSpPr>
        <p:spPr>
          <a:xfrm>
            <a:off x="7980218" y="6220258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</a:t>
            </a:r>
            <a:r>
              <a:rPr lang="en-US" sz="1200" dirty="0" err="1"/>
              <a:t>Muzakki</a:t>
            </a:r>
            <a:r>
              <a:rPr lang="en-US" sz="1200" dirty="0"/>
              <a:t>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1859460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8042562" y="6428510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B2F61C-1C6A-647B-4DEA-B2CFBD4B4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96" t="18773" r="22614" b="9273"/>
          <a:stretch/>
        </p:blipFill>
        <p:spPr>
          <a:xfrm>
            <a:off x="775856" y="152491"/>
            <a:ext cx="10640288" cy="627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71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8042562" y="6428510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C67791-5BA3-08C7-AAC9-B71DE146A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2" t="23826" r="21591" b="10486"/>
          <a:stretch/>
        </p:blipFill>
        <p:spPr>
          <a:xfrm>
            <a:off x="817418" y="346363"/>
            <a:ext cx="10598726" cy="58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78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849F84-8456-EF14-7BA8-FFA1191A8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77" t="23018" r="22387" b="18368"/>
          <a:stretch/>
        </p:blipFill>
        <p:spPr>
          <a:xfrm>
            <a:off x="886690" y="512617"/>
            <a:ext cx="10751128" cy="6068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931728" y="6068384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978682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49DA3-3BC8-A42D-598D-88C823F2B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91" t="22209" r="20909" b="4624"/>
          <a:stretch/>
        </p:blipFill>
        <p:spPr>
          <a:xfrm>
            <a:off x="651164" y="346364"/>
            <a:ext cx="10654146" cy="6192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931728" y="6068384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2628674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6A987F-839F-227C-425D-DB04DCAB6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59" t="18975" r="20909" b="7454"/>
          <a:stretch/>
        </p:blipFill>
        <p:spPr>
          <a:xfrm>
            <a:off x="1094509" y="512617"/>
            <a:ext cx="10113818" cy="59713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931728" y="6068384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638708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931728" y="6068384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6B492-60EF-271F-0541-B56DCF547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4" t="23826" r="22386" b="11495"/>
          <a:stretch/>
        </p:blipFill>
        <p:spPr>
          <a:xfrm>
            <a:off x="1773381" y="512617"/>
            <a:ext cx="9157856" cy="55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66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931728" y="6068384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B1768-99E6-5EE2-A7C6-80C258153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91" t="23220" r="21591" b="21198"/>
          <a:stretch/>
        </p:blipFill>
        <p:spPr>
          <a:xfrm>
            <a:off x="1191490" y="651164"/>
            <a:ext cx="10113819" cy="541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35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252853" y="6248446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D6D4EB-3E91-3157-19F8-D7929E076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36" t="23421" r="23750" b="11495"/>
          <a:stretch/>
        </p:blipFill>
        <p:spPr>
          <a:xfrm>
            <a:off x="1440874" y="471054"/>
            <a:ext cx="9185562" cy="55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04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252853" y="6248446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A25A0-481A-3A34-558E-EB6013E50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19985" r="22159" b="23017"/>
          <a:stretch/>
        </p:blipFill>
        <p:spPr>
          <a:xfrm>
            <a:off x="1246909" y="983671"/>
            <a:ext cx="9587345" cy="48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57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252853" y="6248446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E57656-8244-4028-F972-04337F3B2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05" t="19986" r="21022" b="14124"/>
          <a:stretch/>
        </p:blipFill>
        <p:spPr>
          <a:xfrm>
            <a:off x="1620982" y="360309"/>
            <a:ext cx="8506691" cy="561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19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9699D-91E4-AB23-9401-1B7A61F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D82E3-EC2B-663F-89FF-574BE8C0A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6" t="16348" r="9205" b="5302"/>
          <a:stretch/>
        </p:blipFill>
        <p:spPr>
          <a:xfrm>
            <a:off x="484909" y="365125"/>
            <a:ext cx="11180618" cy="6127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AB158E-B061-DB8C-7E42-EF60A0BD757C}"/>
              </a:ext>
            </a:extLst>
          </p:cNvPr>
          <p:cNvSpPr txBox="1"/>
          <p:nvPr/>
        </p:nvSpPr>
        <p:spPr>
          <a:xfrm>
            <a:off x="8333509" y="6492875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</a:t>
            </a:r>
            <a:r>
              <a:rPr lang="en-US" sz="1200" dirty="0" err="1"/>
              <a:t>Muzakki</a:t>
            </a:r>
            <a:r>
              <a:rPr lang="en-US" sz="1200" dirty="0"/>
              <a:t>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231674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252853" y="6248446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131AD-8F40-ED67-8547-3BE3FAE10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23" t="23826" r="22841" b="12709"/>
          <a:stretch/>
        </p:blipFill>
        <p:spPr>
          <a:xfrm>
            <a:off x="1523999" y="512618"/>
            <a:ext cx="8451273" cy="518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50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AB23D4-D0B3-3FB2-E91A-2C6ADEB4B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3" t="19986" r="23637" b="13517"/>
          <a:stretch/>
        </p:blipFill>
        <p:spPr>
          <a:xfrm>
            <a:off x="1565561" y="332555"/>
            <a:ext cx="9060874" cy="6442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252853" y="6248446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Mujib,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2098899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3C3403-9189-BFAF-9A24-CBA25007D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8" t="23017" r="12103" b="9879"/>
          <a:stretch/>
        </p:blipFill>
        <p:spPr>
          <a:xfrm>
            <a:off x="1461655" y="484771"/>
            <a:ext cx="9940636" cy="60406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904016" y="6096230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</a:t>
            </a:r>
            <a:r>
              <a:rPr lang="en-US" sz="1200" dirty="0" err="1"/>
              <a:t>Sutikno</a:t>
            </a:r>
            <a:r>
              <a:rPr lang="en-US" sz="1200" dirty="0"/>
              <a:t>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3604864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904016" y="6096230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</a:t>
            </a:r>
            <a:r>
              <a:rPr lang="en-US" sz="1200" dirty="0" err="1"/>
              <a:t>Sutikno</a:t>
            </a:r>
            <a:r>
              <a:rPr lang="en-US" sz="1200" dirty="0"/>
              <a:t>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AB47A-ECCA-405D-D36F-1D9972214C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54" t="17762" r="11705" b="7048"/>
          <a:stretch/>
        </p:blipFill>
        <p:spPr>
          <a:xfrm>
            <a:off x="568036" y="318654"/>
            <a:ext cx="10709562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6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904016" y="6096230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</a:t>
            </a:r>
            <a:r>
              <a:rPr lang="en-US" sz="1200" dirty="0" err="1"/>
              <a:t>Sutikno</a:t>
            </a:r>
            <a:r>
              <a:rPr lang="en-US" sz="1200" dirty="0"/>
              <a:t>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4D11B-F038-B4D4-97EA-A1CFE5823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09" t="19380" r="11022" b="7047"/>
          <a:stretch/>
        </p:blipFill>
        <p:spPr>
          <a:xfrm>
            <a:off x="678873" y="360217"/>
            <a:ext cx="10598725" cy="559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283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904016" y="6096230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</a:t>
            </a:r>
            <a:r>
              <a:rPr lang="en-US" sz="1200" dirty="0" err="1"/>
              <a:t>Sutikno</a:t>
            </a:r>
            <a:r>
              <a:rPr lang="en-US" sz="1200" dirty="0"/>
              <a:t>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EE7F1-E951-4005-3959-9345C60A3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6" t="17358" r="9205" b="7047"/>
          <a:stretch/>
        </p:blipFill>
        <p:spPr>
          <a:xfrm>
            <a:off x="540327" y="346364"/>
            <a:ext cx="11028218" cy="57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0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90D5F-9EC4-92EE-43F2-B594EABB8E38}"/>
              </a:ext>
            </a:extLst>
          </p:cNvPr>
          <p:cNvSpPr txBox="1"/>
          <p:nvPr/>
        </p:nvSpPr>
        <p:spPr>
          <a:xfrm>
            <a:off x="7890162" y="6373229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</a:t>
            </a:r>
            <a:r>
              <a:rPr lang="en-US" sz="1200" dirty="0" err="1"/>
              <a:t>Sutikno</a:t>
            </a:r>
            <a:r>
              <a:rPr lang="en-US" sz="1200" dirty="0"/>
              <a:t>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CF5F79-ED6A-9059-21F0-B2E0FB267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2" t="17761" r="8750" b="4018"/>
          <a:stretch/>
        </p:blipFill>
        <p:spPr>
          <a:xfrm>
            <a:off x="671945" y="484771"/>
            <a:ext cx="10848109" cy="56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9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D19D54-30D2-AAD7-5744-FAD09C626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54" t="16751" r="9659" b="6646"/>
          <a:stretch/>
        </p:blipFill>
        <p:spPr>
          <a:xfrm>
            <a:off x="872835" y="568037"/>
            <a:ext cx="10580083" cy="58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82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778BD-E7DE-AB1C-E329-D42E95C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 err="1"/>
              <a:t>Sumber</a:t>
            </a:r>
            <a:r>
              <a:rPr lang="en-US" b="1" dirty="0"/>
              <a:t> Kinerja </a:t>
            </a:r>
            <a:r>
              <a:rPr lang="en-US" b="1" dirty="0" err="1"/>
              <a:t>Dosen</a:t>
            </a:r>
            <a:r>
              <a:rPr lang="en-US" b="1" dirty="0"/>
              <a:t> yang </a:t>
            </a:r>
            <a:r>
              <a:rPr lang="en-US" b="1" dirty="0" err="1"/>
              <a:t>Diakui</a:t>
            </a:r>
            <a:endParaRPr lang="en-ID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3E6AC-E7EA-74C6-DB16-5BF3CC020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3" t="30268" r="16093" b="5303"/>
          <a:stretch/>
        </p:blipFill>
        <p:spPr>
          <a:xfrm>
            <a:off x="838200" y="1690688"/>
            <a:ext cx="10515600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98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470D5-FC12-CD1D-2F6F-1BC167887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16928" r="14219" b="53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89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696902C-7C62-3077-196C-2E8A432A8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1D8B2-4DA1-CCAF-5BE2-0C12FFB37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6" t="17358" r="12045" b="4422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08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778BD-E7DE-AB1C-E329-D42E95C989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PRINSIP-PRINSIP PENILAIAN </a:t>
            </a:r>
            <a:endParaRPr lang="en-ID" sz="6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F02B3-C621-5B14-98DA-A3862F2E5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4" t="16650" r="14062" b="14983"/>
          <a:stretch/>
        </p:blipFill>
        <p:spPr>
          <a:xfrm>
            <a:off x="838200" y="1690688"/>
            <a:ext cx="10515600" cy="49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967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3815BE-147C-33A7-D5B7-63D220424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4" t="17762" r="16250" b="38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1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CF53CE-ABF5-064D-EB23-4795A146D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7" t="16928" r="14218" b="4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772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F8A97-552C-C470-90A9-36ED2C7F3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29712" r="15938" b="5812"/>
          <a:stretch/>
        </p:blipFill>
        <p:spPr>
          <a:xfrm>
            <a:off x="0" y="1352550"/>
            <a:ext cx="12192000" cy="550545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16CDD26-6A02-E979-CDEE-54911DFC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 err="1">
                <a:latin typeface="Bahnschrift" panose="020B0502040204020203" pitchFamily="34" charset="0"/>
              </a:rPr>
              <a:t>Mekanisme</a:t>
            </a:r>
            <a:r>
              <a:rPr lang="en-US" dirty="0">
                <a:latin typeface="Bahnschrift" panose="020B0502040204020203" pitchFamily="34" charset="0"/>
              </a:rPr>
              <a:t> </a:t>
            </a:r>
            <a:r>
              <a:rPr lang="en-US" dirty="0" err="1">
                <a:latin typeface="Bahnschrift" panose="020B0502040204020203" pitchFamily="34" charset="0"/>
              </a:rPr>
              <a:t>Pengakuan</a:t>
            </a:r>
            <a:r>
              <a:rPr lang="en-US" dirty="0">
                <a:latin typeface="Bahnschrift" panose="020B0502040204020203" pitchFamily="34" charset="0"/>
              </a:rPr>
              <a:t> Hasil PAK dan </a:t>
            </a:r>
            <a:r>
              <a:rPr lang="en-US" dirty="0" err="1">
                <a:latin typeface="Bahnschrift" panose="020B0502040204020203" pitchFamily="34" charset="0"/>
              </a:rPr>
              <a:t>Penetapan</a:t>
            </a:r>
            <a:r>
              <a:rPr lang="en-US" dirty="0">
                <a:latin typeface="Bahnschrift" panose="020B0502040204020203" pitchFamily="34" charset="0"/>
              </a:rPr>
              <a:t> AK </a:t>
            </a:r>
            <a:r>
              <a:rPr lang="en-US" dirty="0" err="1">
                <a:latin typeface="Bahnschrift" panose="020B0502040204020203" pitchFamily="34" charset="0"/>
              </a:rPr>
              <a:t>Dosen</a:t>
            </a:r>
            <a:endParaRPr lang="en-ID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43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91F2D7-A2F8-722C-77D2-C0D6C57528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1" t="16373" r="15781" b="47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43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7526E-B2AC-6107-0A39-F3E66CA46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45" t="16392" r="32336" b="3866"/>
          <a:stretch/>
        </p:blipFill>
        <p:spPr>
          <a:xfrm>
            <a:off x="5810250" y="0"/>
            <a:ext cx="6343650" cy="68580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F659687-7F07-5836-2A2B-6261BA831B37}"/>
              </a:ext>
            </a:extLst>
          </p:cNvPr>
          <p:cNvSpPr/>
          <p:nvPr/>
        </p:nvSpPr>
        <p:spPr>
          <a:xfrm>
            <a:off x="1009650" y="1485900"/>
            <a:ext cx="5276850" cy="388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/>
              <a:t>SOP</a:t>
            </a:r>
            <a:endParaRPr lang="en-ID" sz="11500" b="1" dirty="0"/>
          </a:p>
        </p:txBody>
      </p:sp>
    </p:spTree>
    <p:extLst>
      <p:ext uri="{BB962C8B-B14F-4D97-AF65-F5344CB8AC3E}">
        <p14:creationId xmlns:p14="http://schemas.microsoft.com/office/powerpoint/2010/main" val="37553358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6CDD26-6A02-E979-CDEE-54911DFC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Format Lampiran A: Bid Pendidikan</a:t>
            </a:r>
            <a:endParaRPr lang="en-ID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94319-C3B6-F8A7-1597-4D01B5784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69" t="16928" r="14375" b="8313"/>
          <a:stretch/>
        </p:blipFill>
        <p:spPr>
          <a:xfrm>
            <a:off x="1238250" y="1352549"/>
            <a:ext cx="9734550" cy="547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253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6CDD26-6A02-E979-CDEE-54911DFC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Format Lampiran B: Bid. </a:t>
            </a:r>
            <a:r>
              <a:rPr lang="en-US" dirty="0" err="1">
                <a:latin typeface="Bahnschrift" panose="020B0502040204020203" pitchFamily="34" charset="0"/>
              </a:rPr>
              <a:t>Penelitian</a:t>
            </a:r>
            <a:endParaRPr lang="en-ID" dirty="0">
              <a:latin typeface="Bahnschrif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D89481-8EA1-C87A-0C97-F3E2010C7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16928" r="14531" b="6089"/>
          <a:stretch/>
        </p:blipFill>
        <p:spPr>
          <a:xfrm>
            <a:off x="1352550" y="1352550"/>
            <a:ext cx="9620250" cy="547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92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6CDD26-6A02-E979-CDEE-54911DFC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Format Lampiran C: Bid. </a:t>
            </a:r>
            <a:r>
              <a:rPr lang="en-US" dirty="0" err="1">
                <a:latin typeface="Bahnschrift" panose="020B0502040204020203" pitchFamily="34" charset="0"/>
              </a:rPr>
              <a:t>PkM</a:t>
            </a:r>
            <a:endParaRPr lang="en-ID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8C5AD-1DF8-BD57-E01A-FC9CF4AE1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4" t="16373" r="14218" b="4701"/>
          <a:stretch/>
        </p:blipFill>
        <p:spPr>
          <a:xfrm>
            <a:off x="1790700" y="1352550"/>
            <a:ext cx="88773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407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6CDD26-6A02-E979-CDEE-54911DFC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Format Lampiran D: Bid. </a:t>
            </a:r>
            <a:r>
              <a:rPr lang="en-US" dirty="0" err="1">
                <a:latin typeface="Bahnschrift" panose="020B0502040204020203" pitchFamily="34" charset="0"/>
              </a:rPr>
              <a:t>Penunjang</a:t>
            </a:r>
            <a:endParaRPr lang="en-ID" dirty="0">
              <a:latin typeface="Bahnschrif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183FA-632D-A136-572A-B9729626E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3" t="16650" r="14531" b="4700"/>
          <a:stretch/>
        </p:blipFill>
        <p:spPr>
          <a:xfrm>
            <a:off x="1390650" y="1352550"/>
            <a:ext cx="969645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66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696902C-7C62-3077-196C-2E8A432A8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D456F-EB74-274A-23B5-30E21ADFB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2" t="16533" r="12471" b="47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121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6CDD26-6A02-E979-CDEE-54911DFC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Format Lampiran E: </a:t>
            </a:r>
            <a:br>
              <a:rPr lang="en-US" dirty="0">
                <a:latin typeface="Bahnschrift" panose="020B0502040204020203" pitchFamily="34" charset="0"/>
              </a:rPr>
            </a:br>
            <a:r>
              <a:rPr lang="en-US" dirty="0" err="1">
                <a:latin typeface="Bahnschrift" panose="020B0502040204020203" pitchFamily="34" charset="0"/>
              </a:rPr>
              <a:t>Berita</a:t>
            </a:r>
            <a:r>
              <a:rPr lang="en-US" dirty="0">
                <a:latin typeface="Bahnschrift" panose="020B0502040204020203" pitchFamily="34" charset="0"/>
              </a:rPr>
              <a:t> Acara Hasil PAK </a:t>
            </a:r>
            <a:r>
              <a:rPr lang="en-US" dirty="0" err="1">
                <a:latin typeface="Bahnschrift" panose="020B0502040204020203" pitchFamily="34" charset="0"/>
              </a:rPr>
              <a:t>Dosen</a:t>
            </a:r>
            <a:endParaRPr lang="en-ID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A331F4-97E2-58FB-4052-E70217956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9" t="17206" r="14219" b="5534"/>
          <a:stretch/>
        </p:blipFill>
        <p:spPr>
          <a:xfrm>
            <a:off x="1276350" y="1379537"/>
            <a:ext cx="9210675" cy="547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196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6CDD26-6A02-E979-CDEE-54911DFC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Format Lampiran F: </a:t>
            </a:r>
            <a:br>
              <a:rPr lang="en-US" dirty="0">
                <a:latin typeface="Bahnschrift" panose="020B0502040204020203" pitchFamily="34" charset="0"/>
              </a:rPr>
            </a:br>
            <a:r>
              <a:rPr lang="en-US" dirty="0">
                <a:latin typeface="Bahnschrift" panose="020B0502040204020203" pitchFamily="34" charset="0"/>
              </a:rPr>
              <a:t>Daftar Hasil PAK </a:t>
            </a:r>
            <a:r>
              <a:rPr lang="en-US" dirty="0" err="1">
                <a:latin typeface="Bahnschrift" panose="020B0502040204020203" pitchFamily="34" charset="0"/>
              </a:rPr>
              <a:t>Dosen</a:t>
            </a:r>
            <a:endParaRPr lang="en-ID" dirty="0">
              <a:latin typeface="Bahnschrif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93C8E-3A56-E9B8-75A3-E7EA3A2FD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16928" r="14686" b="5533"/>
          <a:stretch/>
        </p:blipFill>
        <p:spPr>
          <a:xfrm>
            <a:off x="1028700" y="1352550"/>
            <a:ext cx="98298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817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6CDD26-6A02-E979-CDEE-54911DFC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Format Lampiran G: </a:t>
            </a:r>
            <a:br>
              <a:rPr lang="en-US" dirty="0">
                <a:latin typeface="Bahnschrift" panose="020B0502040204020203" pitchFamily="34" charset="0"/>
              </a:rPr>
            </a:br>
            <a:r>
              <a:rPr lang="en-US" dirty="0">
                <a:latin typeface="Bahnschrift" panose="020B0502040204020203" pitchFamily="34" charset="0"/>
              </a:rPr>
              <a:t>Daftar </a:t>
            </a:r>
            <a:r>
              <a:rPr lang="en-US" dirty="0" err="1">
                <a:latin typeface="Bahnschrift" panose="020B0502040204020203" pitchFamily="34" charset="0"/>
              </a:rPr>
              <a:t>Dosen</a:t>
            </a:r>
            <a:r>
              <a:rPr lang="en-US" dirty="0">
                <a:latin typeface="Bahnschrift" panose="020B0502040204020203" pitchFamily="34" charset="0"/>
              </a:rPr>
              <a:t> Dan </a:t>
            </a:r>
            <a:r>
              <a:rPr lang="en-US" dirty="0" err="1">
                <a:latin typeface="Bahnschrift" panose="020B0502040204020203" pitchFamily="34" charset="0"/>
              </a:rPr>
              <a:t>Penerapan</a:t>
            </a:r>
            <a:r>
              <a:rPr lang="en-US" dirty="0">
                <a:latin typeface="Bahnschrift" panose="020B0502040204020203" pitchFamily="34" charset="0"/>
              </a:rPr>
              <a:t> AK </a:t>
            </a:r>
            <a:r>
              <a:rPr lang="en-US" dirty="0" err="1">
                <a:latin typeface="Bahnschrift" panose="020B0502040204020203" pitchFamily="34" charset="0"/>
              </a:rPr>
              <a:t>Dosen</a:t>
            </a:r>
            <a:endParaRPr lang="en-ID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771A5-2696-28D0-277C-B9D8A4617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5" t="17206" r="14375" b="5534"/>
          <a:stretch/>
        </p:blipFill>
        <p:spPr>
          <a:xfrm>
            <a:off x="1371600" y="1352550"/>
            <a:ext cx="95631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756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6CDD26-6A02-E979-CDEE-54911DFC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" y="0"/>
            <a:ext cx="6972300" cy="14478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Bahnschrift" panose="020B0502040204020203" pitchFamily="34" charset="0"/>
              </a:rPr>
              <a:t>Surat </a:t>
            </a:r>
            <a:r>
              <a:rPr lang="en-US" sz="2800" dirty="0" err="1">
                <a:latin typeface="Bahnschrift" panose="020B0502040204020203" pitchFamily="34" charset="0"/>
              </a:rPr>
              <a:t>Edaran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Penyesuaian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Penilaian</a:t>
            </a:r>
            <a:r>
              <a:rPr lang="en-US" sz="2800" dirty="0">
                <a:latin typeface="Bahnschrift" panose="020B0502040204020203" pitchFamily="34" charset="0"/>
              </a:rPr>
              <a:t> dan </a:t>
            </a:r>
            <a:r>
              <a:rPr lang="en-US" sz="2800" dirty="0" err="1">
                <a:latin typeface="Bahnschrift" panose="020B0502040204020203" pitchFamily="34" charset="0"/>
              </a:rPr>
              <a:t>Penetapan</a:t>
            </a:r>
            <a:r>
              <a:rPr lang="en-US" sz="2800" dirty="0">
                <a:latin typeface="Bahnschrift" panose="020B0502040204020203" pitchFamily="34" charset="0"/>
              </a:rPr>
              <a:t> AK </a:t>
            </a:r>
            <a:r>
              <a:rPr lang="en-US" sz="2800" dirty="0" err="1">
                <a:latin typeface="Bahnschrift" panose="020B0502040204020203" pitchFamily="34" charset="0"/>
              </a:rPr>
              <a:t>Dosen</a:t>
            </a:r>
            <a:r>
              <a:rPr lang="en-US" sz="2800" dirty="0">
                <a:latin typeface="Bahnschrift" panose="020B0502040204020203" pitchFamily="34" charset="0"/>
              </a:rPr>
              <a:t> LK dan GB </a:t>
            </a:r>
            <a:r>
              <a:rPr lang="en-US" sz="2800" dirty="0" err="1">
                <a:latin typeface="Bahnschrift" panose="020B0502040204020203" pitchFamily="34" charset="0"/>
              </a:rPr>
              <a:t>Ilmu</a:t>
            </a:r>
            <a:r>
              <a:rPr lang="en-US" sz="2800" dirty="0">
                <a:latin typeface="Bahnschrift" panose="020B0502040204020203" pitchFamily="34" charset="0"/>
              </a:rPr>
              <a:t> Agama</a:t>
            </a:r>
            <a:endParaRPr lang="en-ID" sz="2800" dirty="0">
              <a:latin typeface="Bahnschrif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244043-10FE-8DDE-3384-45B94157F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37" t="16928" r="36719" b="11925"/>
          <a:stretch/>
        </p:blipFill>
        <p:spPr>
          <a:xfrm>
            <a:off x="6991350" y="0"/>
            <a:ext cx="520065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91DA3-697E-9F0C-D18C-A2402AD21509}"/>
              </a:ext>
            </a:extLst>
          </p:cNvPr>
          <p:cNvSpPr txBox="1"/>
          <p:nvPr/>
        </p:nvSpPr>
        <p:spPr>
          <a:xfrm>
            <a:off x="152400" y="1437739"/>
            <a:ext cx="630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Pada </a:t>
            </a:r>
            <a:r>
              <a:rPr lang="en-US" sz="2000" dirty="0" err="1"/>
              <a:t>poin</a:t>
            </a:r>
            <a:r>
              <a:rPr lang="en-US" sz="2000" dirty="0"/>
              <a:t> 2 SE </a:t>
            </a:r>
            <a:r>
              <a:rPr lang="en-US" sz="2000" dirty="0" err="1"/>
              <a:t>Dirjen</a:t>
            </a:r>
            <a:r>
              <a:rPr lang="en-US" sz="2000" dirty="0"/>
              <a:t> </a:t>
            </a:r>
            <a:r>
              <a:rPr lang="en-US" sz="2000" dirty="0" err="1"/>
              <a:t>Pendis</a:t>
            </a:r>
            <a:r>
              <a:rPr lang="en-US" sz="2000" dirty="0"/>
              <a:t> No. 6/DJ.1/01/2023 </a:t>
            </a:r>
            <a:r>
              <a:rPr lang="en-US" sz="2000" dirty="0" err="1"/>
              <a:t>disebutkan</a:t>
            </a:r>
            <a:r>
              <a:rPr lang="en-US" sz="2000" dirty="0"/>
              <a:t> </a:t>
            </a:r>
            <a:r>
              <a:rPr lang="en-US" sz="2000" dirty="0" err="1"/>
              <a:t>bahwa</a:t>
            </a:r>
            <a:r>
              <a:rPr lang="en-US" sz="2000" dirty="0"/>
              <a:t> “</a:t>
            </a:r>
            <a:r>
              <a:rPr lang="en-US" sz="2000" b="1" i="1" dirty="0"/>
              <a:t>Peer review </a:t>
            </a:r>
            <a:r>
              <a:rPr lang="en-US" sz="2000" b="1" dirty="0"/>
              <a:t>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lagi</a:t>
            </a:r>
            <a:r>
              <a:rPr lang="en-US" sz="2000" b="1" dirty="0"/>
              <a:t> </a:t>
            </a:r>
            <a:r>
              <a:rPr lang="en-US" sz="2000" b="1" dirty="0" err="1"/>
              <a:t>diberlakukan</a:t>
            </a:r>
            <a:r>
              <a:rPr lang="en-US" sz="2000" b="1" dirty="0"/>
              <a:t> </a:t>
            </a:r>
            <a:r>
              <a:rPr lang="en-US" sz="2000" b="1" dirty="0" err="1"/>
              <a:t>sebagai</a:t>
            </a:r>
            <a:r>
              <a:rPr lang="en-US" sz="2000" b="1" dirty="0"/>
              <a:t> </a:t>
            </a:r>
            <a:r>
              <a:rPr lang="en-US" sz="2000" b="1" dirty="0" err="1"/>
              <a:t>syarat</a:t>
            </a:r>
            <a:r>
              <a:rPr lang="en-US" sz="2000" b="1" dirty="0"/>
              <a:t> </a:t>
            </a:r>
            <a:r>
              <a:rPr lang="en-US" sz="2000" b="1" dirty="0" err="1"/>
              <a:t>pengajuana</a:t>
            </a:r>
            <a:r>
              <a:rPr lang="en-US" sz="2000" b="1" dirty="0"/>
              <a:t> </a:t>
            </a:r>
            <a:r>
              <a:rPr lang="en-US" sz="2000" b="1" dirty="0" err="1"/>
              <a:t>kenaikan</a:t>
            </a:r>
            <a:r>
              <a:rPr lang="en-US" sz="2000" b="1" dirty="0"/>
              <a:t> </a:t>
            </a:r>
            <a:r>
              <a:rPr lang="en-US" sz="2000" b="1" dirty="0" err="1"/>
              <a:t>jabfung</a:t>
            </a:r>
            <a:r>
              <a:rPr lang="en-US" sz="2000" b="1" dirty="0"/>
              <a:t> </a:t>
            </a:r>
            <a:r>
              <a:rPr lang="en-US" sz="2000" b="1" dirty="0" err="1"/>
              <a:t>dosen</a:t>
            </a:r>
            <a:r>
              <a:rPr lang="en-US" sz="2000" b="1" dirty="0"/>
              <a:t> dan </a:t>
            </a:r>
            <a:r>
              <a:rPr lang="en-US" sz="2000" b="1" dirty="0" err="1"/>
              <a:t>kepangkatan</a:t>
            </a:r>
            <a:r>
              <a:rPr lang="en-US" sz="2000" b="1" dirty="0"/>
              <a:t> </a:t>
            </a:r>
            <a:r>
              <a:rPr lang="en-US" sz="2000" b="1" dirty="0" err="1"/>
              <a:t>Lektor</a:t>
            </a:r>
            <a:r>
              <a:rPr lang="en-US" sz="2000" b="1" dirty="0"/>
              <a:t> </a:t>
            </a:r>
            <a:r>
              <a:rPr lang="en-US" sz="2000" b="1" dirty="0" err="1"/>
              <a:t>Kepala</a:t>
            </a:r>
            <a:r>
              <a:rPr lang="en-US" sz="2000" b="1" dirty="0"/>
              <a:t> dan </a:t>
            </a:r>
            <a:r>
              <a:rPr lang="en-US" sz="2000" b="1" dirty="0" err="1"/>
              <a:t>Profesor</a:t>
            </a:r>
            <a:r>
              <a:rPr lang="en-US" sz="2000" b="1" dirty="0"/>
              <a:t>”.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BBF1AF-F5AA-E8DE-7821-B956664A9DEF}"/>
              </a:ext>
            </a:extLst>
          </p:cNvPr>
          <p:cNvSpPr txBox="1"/>
          <p:nvPr/>
        </p:nvSpPr>
        <p:spPr>
          <a:xfrm>
            <a:off x="152400" y="2771239"/>
            <a:ext cx="68389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Namun</a:t>
            </a:r>
            <a:r>
              <a:rPr lang="en-US" dirty="0"/>
              <a:t>,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pertimbangan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b="1" dirty="0"/>
              <a:t>MENJAGA MUTU </a:t>
            </a:r>
            <a:r>
              <a:rPr lang="en-US" dirty="0" err="1"/>
              <a:t>dokumen</a:t>
            </a:r>
            <a:r>
              <a:rPr lang="en-US" dirty="0"/>
              <a:t> </a:t>
            </a:r>
            <a:r>
              <a:rPr lang="en-US" dirty="0" err="1"/>
              <a:t>pengajuan</a:t>
            </a:r>
            <a:r>
              <a:rPr lang="en-US" dirty="0"/>
              <a:t> PAK </a:t>
            </a:r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LK/GB </a:t>
            </a:r>
            <a:r>
              <a:rPr lang="en-US" dirty="0" err="1"/>
              <a:t>sekaligus</a:t>
            </a:r>
            <a:r>
              <a:rPr lang="en-US" dirty="0"/>
              <a:t> </a:t>
            </a:r>
            <a:r>
              <a:rPr lang="en-US" dirty="0" err="1"/>
              <a:t>mempertimbangkan</a:t>
            </a:r>
            <a:r>
              <a:rPr lang="en-US" dirty="0"/>
              <a:t> Surat </a:t>
            </a:r>
            <a:r>
              <a:rPr lang="en-US" dirty="0" err="1"/>
              <a:t>Edaran</a:t>
            </a:r>
            <a:r>
              <a:rPr lang="en-US" dirty="0"/>
              <a:t> </a:t>
            </a:r>
            <a:r>
              <a:rPr lang="en-US" dirty="0" err="1"/>
              <a:t>Dirjen</a:t>
            </a:r>
            <a:r>
              <a:rPr lang="en-US" dirty="0"/>
              <a:t> </a:t>
            </a:r>
            <a:r>
              <a:rPr lang="en-US" dirty="0" err="1"/>
              <a:t>Dikti-ristek</a:t>
            </a:r>
            <a:r>
              <a:rPr lang="en-US" dirty="0"/>
              <a:t> No. 0434/E.E$/KK.00/2022 (31 Mei 2022) yang </a:t>
            </a:r>
            <a:r>
              <a:rPr lang="en-US" dirty="0" err="1"/>
              <a:t>menyebutkan</a:t>
            </a:r>
            <a:r>
              <a:rPr lang="en-US" dirty="0"/>
              <a:t> </a:t>
            </a:r>
            <a:r>
              <a:rPr lang="en-US" dirty="0" err="1"/>
              <a:t>bahwa</a:t>
            </a:r>
            <a:r>
              <a:rPr lang="en-US" dirty="0"/>
              <a:t>:</a:t>
            </a:r>
          </a:p>
          <a:p>
            <a:r>
              <a:rPr lang="en-US" dirty="0" err="1"/>
              <a:t>Poin</a:t>
            </a:r>
            <a:r>
              <a:rPr lang="en-US" dirty="0"/>
              <a:t> a. Tim PAK </a:t>
            </a:r>
            <a:r>
              <a:rPr lang="en-US" dirty="0" err="1"/>
              <a:t>melakukan</a:t>
            </a:r>
            <a:r>
              <a:rPr lang="en-US" dirty="0"/>
              <a:t>  </a:t>
            </a:r>
            <a:r>
              <a:rPr lang="en-US" dirty="0" err="1"/>
              <a:t>evaluasi</a:t>
            </a:r>
            <a:r>
              <a:rPr lang="en-US" dirty="0"/>
              <a:t> </a:t>
            </a:r>
            <a:r>
              <a:rPr lang="en-US" dirty="0" err="1"/>
              <a:t>kesesuaian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kualifikasi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, </a:t>
            </a:r>
            <a:r>
              <a:rPr lang="en-US" dirty="0" err="1"/>
              <a:t>penugasan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 dan </a:t>
            </a:r>
            <a:r>
              <a:rPr lang="en-US" dirty="0" err="1"/>
              <a:t>bid.ilmu</a:t>
            </a:r>
            <a:r>
              <a:rPr lang="en-US" dirty="0"/>
              <a:t> yang </a:t>
            </a:r>
            <a:r>
              <a:rPr lang="en-US" dirty="0" err="1"/>
              <a:t>diusulkan</a:t>
            </a:r>
            <a:r>
              <a:rPr lang="en-US" dirty="0"/>
              <a:t>; dan</a:t>
            </a:r>
          </a:p>
          <a:p>
            <a:r>
              <a:rPr lang="en-US" dirty="0" err="1"/>
              <a:t>Poin</a:t>
            </a:r>
            <a:r>
              <a:rPr lang="en-US" dirty="0"/>
              <a:t> c. Tim PAK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penilaian</a:t>
            </a:r>
            <a:r>
              <a:rPr lang="en-US" dirty="0"/>
              <a:t> </a:t>
            </a:r>
            <a:r>
              <a:rPr lang="en-US" dirty="0" err="1"/>
              <a:t>karya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 </a:t>
            </a:r>
            <a:r>
              <a:rPr lang="en-US" dirty="0" err="1"/>
              <a:t>terkait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: </a:t>
            </a:r>
          </a:p>
          <a:p>
            <a:r>
              <a:rPr lang="en-US" dirty="0"/>
              <a:t>1. </a:t>
            </a:r>
            <a:r>
              <a:rPr lang="en-US" dirty="0" err="1"/>
              <a:t>relevansi</a:t>
            </a:r>
            <a:r>
              <a:rPr lang="en-US" dirty="0"/>
              <a:t> </a:t>
            </a:r>
            <a:r>
              <a:rPr lang="en-US" dirty="0" err="1"/>
              <a:t>kompetensi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substansi</a:t>
            </a:r>
            <a:r>
              <a:rPr lang="en-US" dirty="0"/>
              <a:t> </a:t>
            </a:r>
            <a:r>
              <a:rPr lang="en-US" dirty="0" err="1"/>
              <a:t>karya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;</a:t>
            </a:r>
          </a:p>
          <a:p>
            <a:r>
              <a:rPr lang="en-US" dirty="0"/>
              <a:t>2. </a:t>
            </a:r>
            <a:r>
              <a:rPr lang="en-US" dirty="0" err="1"/>
              <a:t>Kesesuaian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</a:t>
            </a:r>
            <a:r>
              <a:rPr lang="en-US" dirty="0" err="1"/>
              <a:t>lingkup</a:t>
            </a:r>
            <a:r>
              <a:rPr lang="en-US" dirty="0"/>
              <a:t>/</a:t>
            </a:r>
            <a:r>
              <a:rPr lang="en-US" dirty="0" err="1"/>
              <a:t>subyek</a:t>
            </a:r>
            <a:r>
              <a:rPr lang="en-US" dirty="0"/>
              <a:t> area </a:t>
            </a:r>
            <a:r>
              <a:rPr lang="en-US" dirty="0" err="1"/>
              <a:t>jurnal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karya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 yang </a:t>
            </a:r>
            <a:r>
              <a:rPr lang="en-US" dirty="0" err="1"/>
              <a:t>diusulkan</a:t>
            </a:r>
            <a:r>
              <a:rPr lang="en-US" dirty="0"/>
              <a:t>;</a:t>
            </a:r>
          </a:p>
          <a:p>
            <a:r>
              <a:rPr lang="en-US" dirty="0"/>
              <a:t>3. </a:t>
            </a:r>
            <a:r>
              <a:rPr lang="en-US" dirty="0" err="1"/>
              <a:t>Kepastian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pelanggaran</a:t>
            </a:r>
            <a:r>
              <a:rPr lang="en-US" dirty="0"/>
              <a:t> </a:t>
            </a:r>
            <a:r>
              <a:rPr lang="en-US" dirty="0" err="1"/>
              <a:t>integristas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.</a:t>
            </a:r>
          </a:p>
          <a:p>
            <a:r>
              <a:rPr lang="en-US" dirty="0" err="1"/>
              <a:t>Maka</a:t>
            </a:r>
            <a:r>
              <a:rPr lang="en-US" dirty="0"/>
              <a:t> Tim </a:t>
            </a:r>
            <a:r>
              <a:rPr lang="en-US" dirty="0" err="1"/>
              <a:t>Penilai</a:t>
            </a:r>
            <a:r>
              <a:rPr lang="en-US" dirty="0"/>
              <a:t> </a:t>
            </a:r>
            <a:r>
              <a:rPr lang="en-US" dirty="0" err="1"/>
              <a:t>Karya</a:t>
            </a:r>
            <a:r>
              <a:rPr lang="en-US" dirty="0"/>
              <a:t> </a:t>
            </a:r>
            <a:r>
              <a:rPr lang="en-US" dirty="0" err="1"/>
              <a:t>Ilmiah</a:t>
            </a:r>
            <a:r>
              <a:rPr lang="en-US" dirty="0"/>
              <a:t> (TPKI) UIN </a:t>
            </a:r>
            <a:r>
              <a:rPr lang="en-US" dirty="0" err="1"/>
              <a:t>Sunan</a:t>
            </a:r>
            <a:r>
              <a:rPr lang="en-US" dirty="0"/>
              <a:t> </a:t>
            </a:r>
            <a:r>
              <a:rPr lang="en-US" dirty="0" err="1"/>
              <a:t>Kalijaga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melaksanakan</a:t>
            </a:r>
            <a:r>
              <a:rPr lang="en-US" dirty="0"/>
              <a:t> </a:t>
            </a:r>
            <a:r>
              <a:rPr lang="en-US" b="1" i="1" dirty="0"/>
              <a:t>SCREENING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kualitatif</a:t>
            </a:r>
            <a:r>
              <a:rPr lang="en-US" dirty="0"/>
              <a:t> </a:t>
            </a:r>
            <a:r>
              <a:rPr lang="en-US" dirty="0" err="1"/>
              <a:t>mengacu</a:t>
            </a:r>
            <a:r>
              <a:rPr lang="en-US" dirty="0"/>
              <a:t> </a:t>
            </a:r>
            <a:r>
              <a:rPr lang="en-US" dirty="0" err="1"/>
              <a:t>poin-poin</a:t>
            </a:r>
            <a:r>
              <a:rPr lang="en-US" dirty="0"/>
              <a:t> di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dokumen</a:t>
            </a:r>
            <a:r>
              <a:rPr lang="en-US" dirty="0"/>
              <a:t> </a:t>
            </a:r>
            <a:r>
              <a:rPr lang="en-US" dirty="0" err="1"/>
              <a:t>dikirim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Pusat.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036685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6CDD26-6A02-E979-CDEE-54911DFC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87"/>
            <a:ext cx="7342909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latin typeface="Bahnschrift" panose="020B0502040204020203" pitchFamily="34" charset="0"/>
              </a:rPr>
              <a:t>Kebijakan</a:t>
            </a:r>
            <a:r>
              <a:rPr lang="en-US" sz="3200" dirty="0">
                <a:latin typeface="Bahnschrift" panose="020B0502040204020203" pitchFamily="34" charset="0"/>
              </a:rPr>
              <a:t> </a:t>
            </a:r>
            <a:r>
              <a:rPr lang="en-US" sz="3200" dirty="0" err="1">
                <a:latin typeface="Bahnschrift" panose="020B0502040204020203" pitchFamily="34" charset="0"/>
              </a:rPr>
              <a:t>Terbaru</a:t>
            </a:r>
            <a:r>
              <a:rPr lang="en-US" sz="3200" dirty="0">
                <a:latin typeface="Bahnschrift" panose="020B0502040204020203" pitchFamily="34" charset="0"/>
              </a:rPr>
              <a:t> </a:t>
            </a:r>
            <a:r>
              <a:rPr lang="en-US" sz="3200" dirty="0" err="1">
                <a:latin typeface="Bahnschrift" panose="020B0502040204020203" pitchFamily="34" charset="0"/>
              </a:rPr>
              <a:t>Kemenag</a:t>
            </a:r>
            <a:r>
              <a:rPr lang="en-US" sz="3200" dirty="0">
                <a:latin typeface="Bahnschrift" panose="020B0502040204020203" pitchFamily="34" charset="0"/>
              </a:rPr>
              <a:t> </a:t>
            </a:r>
            <a:r>
              <a:rPr lang="en-US" sz="3200" dirty="0" err="1">
                <a:latin typeface="Bahnschrift" panose="020B0502040204020203" pitchFamily="34" charset="0"/>
              </a:rPr>
              <a:t>Respon</a:t>
            </a:r>
            <a:r>
              <a:rPr lang="en-US" sz="3200" dirty="0">
                <a:latin typeface="Bahnschrift" panose="020B0502040204020203" pitchFamily="34" charset="0"/>
              </a:rPr>
              <a:t> </a:t>
            </a:r>
            <a:r>
              <a:rPr lang="en-US" sz="3200" dirty="0" err="1">
                <a:latin typeface="Bahnschrift" panose="020B0502040204020203" pitchFamily="34" charset="0"/>
              </a:rPr>
              <a:t>Permenpan</a:t>
            </a:r>
            <a:r>
              <a:rPr lang="en-US" sz="3200" dirty="0">
                <a:latin typeface="Bahnschrift" panose="020B0502040204020203" pitchFamily="34" charset="0"/>
              </a:rPr>
              <a:t>-RB No. 1/2023</a:t>
            </a:r>
            <a:endParaRPr lang="en-ID" sz="3200" dirty="0">
              <a:latin typeface="Bahnschrift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1A45B6-ED24-F5A2-40D8-FF6D365A0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19" t="16953" r="37306" b="8464"/>
          <a:stretch/>
        </p:blipFill>
        <p:spPr>
          <a:xfrm>
            <a:off x="7342909" y="26987"/>
            <a:ext cx="4742870" cy="6804026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6DA3A54-0581-CC44-3554-4A7D0FE438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7008011"/>
              </p:ext>
            </p:extLst>
          </p:nvPr>
        </p:nvGraphicFramePr>
        <p:xfrm>
          <a:off x="1119909" y="1708414"/>
          <a:ext cx="5103090" cy="4766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87856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6CDD26-6A02-E979-CDEE-54911DFC1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9746"/>
            <a:ext cx="5763491" cy="285403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dirty="0" err="1">
                <a:latin typeface="Bahnschrift" panose="020B0502040204020203" pitchFamily="34" charset="0"/>
              </a:rPr>
              <a:t>Ketentuan</a:t>
            </a:r>
            <a:r>
              <a:rPr lang="en-US" sz="4000" dirty="0">
                <a:latin typeface="Bahnschrift" panose="020B0502040204020203" pitchFamily="34" charset="0"/>
              </a:rPr>
              <a:t> </a:t>
            </a:r>
            <a:r>
              <a:rPr lang="en-US" sz="4000" dirty="0" err="1">
                <a:latin typeface="Bahnschrift" panose="020B0502040204020203" pitchFamily="34" charset="0"/>
              </a:rPr>
              <a:t>Pengakuan</a:t>
            </a:r>
            <a:r>
              <a:rPr lang="en-US" sz="4000" dirty="0">
                <a:latin typeface="Bahnschrift" panose="020B0502040204020203" pitchFamily="34" charset="0"/>
              </a:rPr>
              <a:t> Angka </a:t>
            </a:r>
            <a:r>
              <a:rPr lang="en-US" sz="4000" dirty="0" err="1">
                <a:latin typeface="Bahnschrift" panose="020B0502040204020203" pitchFamily="34" charset="0"/>
              </a:rPr>
              <a:t>Kredit</a:t>
            </a:r>
            <a:r>
              <a:rPr lang="en-US" sz="4000" dirty="0">
                <a:latin typeface="Bahnschrift" panose="020B0502040204020203" pitchFamily="34" charset="0"/>
              </a:rPr>
              <a:t> </a:t>
            </a:r>
            <a:r>
              <a:rPr lang="en-US" sz="4000" dirty="0" err="1">
                <a:latin typeface="Bahnschrift" panose="020B0502040204020203" pitchFamily="34" charset="0"/>
              </a:rPr>
              <a:t>Dosen</a:t>
            </a:r>
            <a:r>
              <a:rPr lang="en-US" sz="4000" dirty="0">
                <a:latin typeface="Bahnschrift" panose="020B0502040204020203" pitchFamily="34" charset="0"/>
              </a:rPr>
              <a:t> </a:t>
            </a:r>
            <a:r>
              <a:rPr lang="en-US" sz="4000" dirty="0" err="1">
                <a:latin typeface="Bahnschrift" panose="020B0502040204020203" pitchFamily="34" charset="0"/>
              </a:rPr>
              <a:t>Kemenag</a:t>
            </a:r>
            <a:endParaRPr lang="en-ID" sz="4000" dirty="0">
              <a:latin typeface="Bahnschrif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885854-61EF-D64F-E527-606661728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0" t="17560" r="28977" b="4624"/>
          <a:stretch/>
        </p:blipFill>
        <p:spPr>
          <a:xfrm>
            <a:off x="6096000" y="0"/>
            <a:ext cx="55695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497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696902C-7C62-3077-196C-2E8A432A8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83F38-025F-3FA4-EE26-11CE81E59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7" t="16776" r="12613" b="5231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587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AAD4EB-2E6E-A4FF-C2F0-2D1CCC806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141095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b="1" dirty="0" err="1"/>
              <a:t>Regulasi</a:t>
            </a:r>
            <a:r>
              <a:rPr lang="en-US" b="1" dirty="0"/>
              <a:t> </a:t>
            </a:r>
            <a:r>
              <a:rPr lang="en-US" b="1" dirty="0" err="1"/>
              <a:t>Ttg</a:t>
            </a:r>
            <a:r>
              <a:rPr lang="en-US" b="1" dirty="0"/>
              <a:t> Tim </a:t>
            </a:r>
            <a:r>
              <a:rPr lang="en-US" b="1" dirty="0" err="1"/>
              <a:t>Penilai</a:t>
            </a:r>
            <a:r>
              <a:rPr lang="en-US" b="1" dirty="0"/>
              <a:t> </a:t>
            </a:r>
            <a:r>
              <a:rPr lang="en-US" b="1" dirty="0" err="1"/>
              <a:t>Jabatan</a:t>
            </a:r>
            <a:r>
              <a:rPr lang="en-US" b="1" dirty="0"/>
              <a:t> </a:t>
            </a:r>
            <a:r>
              <a:rPr lang="en-US" b="1" dirty="0" err="1"/>
              <a:t>Akademik</a:t>
            </a:r>
            <a:r>
              <a:rPr lang="en-US" b="1" dirty="0"/>
              <a:t> </a:t>
            </a:r>
            <a:r>
              <a:rPr lang="en-US" b="1" dirty="0" err="1"/>
              <a:t>Dosen</a:t>
            </a:r>
            <a:r>
              <a:rPr lang="en-US" b="1" dirty="0"/>
              <a:t> </a:t>
            </a:r>
            <a:r>
              <a:rPr lang="en-US" b="1" dirty="0" err="1"/>
              <a:t>Perguruan</a:t>
            </a:r>
            <a:r>
              <a:rPr lang="en-US" b="1" dirty="0"/>
              <a:t> Tinggi: </a:t>
            </a:r>
            <a:r>
              <a:rPr lang="en-US" b="1" dirty="0" err="1"/>
              <a:t>Permendikbud</a:t>
            </a:r>
            <a:r>
              <a:rPr lang="en-US" b="1" dirty="0"/>
              <a:t> RI No. 92/2014.</a:t>
            </a:r>
            <a:endParaRPr lang="en-ID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F716C2-F270-8435-C4B2-6591E1BA6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19313" r="30156" b="7480"/>
          <a:stretch/>
        </p:blipFill>
        <p:spPr>
          <a:xfrm>
            <a:off x="7200900" y="1613689"/>
            <a:ext cx="4400550" cy="5018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BC3518-FB8C-210A-B6DF-400E01F4B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1" t="34715" r="30156" b="29990"/>
          <a:stretch/>
        </p:blipFill>
        <p:spPr>
          <a:xfrm>
            <a:off x="2533650" y="1613689"/>
            <a:ext cx="4114800" cy="24765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281FAC-7F5B-100A-EAC9-8DF7D26DA53B}"/>
              </a:ext>
            </a:extLst>
          </p:cNvPr>
          <p:cNvSpPr txBox="1"/>
          <p:nvPr/>
        </p:nvSpPr>
        <p:spPr>
          <a:xfrm>
            <a:off x="381000" y="4157648"/>
            <a:ext cx="6819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Mengacu</a:t>
            </a:r>
            <a:r>
              <a:rPr lang="en-US" dirty="0"/>
              <a:t> </a:t>
            </a:r>
            <a:r>
              <a:rPr lang="en-US" dirty="0" err="1"/>
              <a:t>Permendikbud</a:t>
            </a:r>
            <a:r>
              <a:rPr lang="en-US" dirty="0"/>
              <a:t> No.92/2024, </a:t>
            </a:r>
            <a:r>
              <a:rPr lang="en-US" dirty="0" err="1"/>
              <a:t>keberadaan</a:t>
            </a:r>
            <a:r>
              <a:rPr lang="en-US" dirty="0"/>
              <a:t> </a:t>
            </a:r>
            <a:r>
              <a:rPr lang="en-US" dirty="0" err="1"/>
              <a:t>senat</a:t>
            </a:r>
            <a:r>
              <a:rPr lang="en-US" dirty="0"/>
              <a:t> </a:t>
            </a:r>
            <a:r>
              <a:rPr lang="en-US" dirty="0" err="1"/>
              <a:t>fakultas</a:t>
            </a:r>
            <a:r>
              <a:rPr lang="en-US" dirty="0"/>
              <a:t> </a:t>
            </a:r>
            <a:r>
              <a:rPr lang="en-US" dirty="0" err="1"/>
              <a:t>sebenarnya</a:t>
            </a:r>
            <a:r>
              <a:rPr lang="en-US" dirty="0"/>
              <a:t> </a:t>
            </a:r>
            <a:r>
              <a:rPr lang="en-US" dirty="0" err="1"/>
              <a:t>urgen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pertimbangan</a:t>
            </a:r>
            <a:r>
              <a:rPr lang="en-US" dirty="0"/>
              <a:t>/</a:t>
            </a:r>
            <a:r>
              <a:rPr lang="en-US" dirty="0" err="1"/>
              <a:t>persetujuan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Dekan</a:t>
            </a:r>
            <a:r>
              <a:rPr lang="en-US" dirty="0"/>
              <a:t> </a:t>
            </a:r>
            <a:r>
              <a:rPr lang="en-US" dirty="0" err="1"/>
              <a:t>ttg</a:t>
            </a:r>
            <a:r>
              <a:rPr lang="en-US" dirty="0"/>
              <a:t> </a:t>
            </a:r>
            <a:r>
              <a:rPr lang="en-US" dirty="0" err="1"/>
              <a:t>pengusulan</a:t>
            </a:r>
            <a:r>
              <a:rPr lang="en-US" dirty="0"/>
              <a:t> </a:t>
            </a:r>
            <a:r>
              <a:rPr lang="en-US" dirty="0" err="1"/>
              <a:t>penetapan</a:t>
            </a:r>
            <a:r>
              <a:rPr lang="en-US" dirty="0"/>
              <a:t> AK </a:t>
            </a:r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AA dan </a:t>
            </a:r>
            <a:r>
              <a:rPr lang="en-US" dirty="0" err="1"/>
              <a:t>Lektor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pertimbangan</a:t>
            </a:r>
            <a:r>
              <a:rPr lang="en-US" dirty="0"/>
              <a:t>/</a:t>
            </a:r>
            <a:r>
              <a:rPr lang="en-US" dirty="0" err="1"/>
              <a:t>persetujuan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</a:t>
            </a:r>
            <a:r>
              <a:rPr lang="en-US" dirty="0" err="1"/>
              <a:t>Dekan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meneruskan</a:t>
            </a:r>
            <a:r>
              <a:rPr lang="en-US" dirty="0"/>
              <a:t> </a:t>
            </a:r>
            <a:r>
              <a:rPr lang="en-US" dirty="0" err="1"/>
              <a:t>usul</a:t>
            </a:r>
            <a:r>
              <a:rPr lang="en-US" dirty="0"/>
              <a:t> </a:t>
            </a:r>
            <a:r>
              <a:rPr lang="en-US" dirty="0" err="1"/>
              <a:t>kenaikan</a:t>
            </a:r>
            <a:r>
              <a:rPr lang="en-US" dirty="0"/>
              <a:t> </a:t>
            </a:r>
            <a:r>
              <a:rPr lang="en-US" dirty="0" err="1"/>
              <a:t>jabfung</a:t>
            </a:r>
            <a:r>
              <a:rPr lang="en-US" dirty="0"/>
              <a:t> </a:t>
            </a:r>
            <a:r>
              <a:rPr lang="en-US" dirty="0" err="1"/>
              <a:t>dosen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LK dan GB. </a:t>
            </a:r>
          </a:p>
          <a:p>
            <a:r>
              <a:rPr lang="en-US" dirty="0" err="1"/>
              <a:t>Namun</a:t>
            </a:r>
            <a:r>
              <a:rPr lang="en-US" dirty="0"/>
              <a:t>, PMA No. 46/2017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menghapus</a:t>
            </a:r>
            <a:r>
              <a:rPr lang="en-US" dirty="0"/>
              <a:t> </a:t>
            </a:r>
            <a:r>
              <a:rPr lang="en-US" dirty="0" err="1"/>
              <a:t>keberadaan</a:t>
            </a:r>
            <a:r>
              <a:rPr lang="en-US" dirty="0"/>
              <a:t> </a:t>
            </a:r>
            <a:r>
              <a:rPr lang="en-US" dirty="0" err="1"/>
              <a:t>Senat</a:t>
            </a:r>
            <a:r>
              <a:rPr lang="en-US" dirty="0"/>
              <a:t> </a:t>
            </a:r>
            <a:r>
              <a:rPr lang="en-US" dirty="0" err="1"/>
              <a:t>Fakultas</a:t>
            </a:r>
            <a:r>
              <a:rPr lang="en-US" dirty="0"/>
              <a:t> di UIN </a:t>
            </a:r>
            <a:r>
              <a:rPr lang="en-US" dirty="0" err="1"/>
              <a:t>Sunan</a:t>
            </a:r>
            <a:r>
              <a:rPr lang="en-US" dirty="0"/>
              <a:t> </a:t>
            </a:r>
            <a:r>
              <a:rPr lang="en-US" dirty="0" err="1"/>
              <a:t>Kalijaga</a:t>
            </a:r>
            <a:r>
              <a:rPr lang="en-US" dirty="0"/>
              <a:t> </a:t>
            </a:r>
            <a:r>
              <a:rPr lang="en-US" dirty="0" err="1"/>
              <a:t>sebagaimana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PMA </a:t>
            </a:r>
            <a:r>
              <a:rPr lang="en-US" dirty="0" err="1"/>
              <a:t>sebelumnya</a:t>
            </a:r>
            <a:r>
              <a:rPr lang="en-US" dirty="0"/>
              <a:t> </a:t>
            </a:r>
            <a:r>
              <a:rPr lang="en-US" dirty="0" err="1"/>
              <a:t>tertuang</a:t>
            </a:r>
            <a:r>
              <a:rPr lang="en-US" dirty="0"/>
              <a:t> pada </a:t>
            </a:r>
            <a:r>
              <a:rPr lang="en-US" dirty="0" err="1"/>
              <a:t>Pasal</a:t>
            </a:r>
            <a:r>
              <a:rPr lang="en-US" dirty="0"/>
              <a:t> 87 </a:t>
            </a:r>
            <a:r>
              <a:rPr lang="en-US" dirty="0" err="1"/>
              <a:t>poin</a:t>
            </a:r>
            <a:r>
              <a:rPr lang="en-US" dirty="0"/>
              <a:t> c dan </a:t>
            </a:r>
            <a:r>
              <a:rPr lang="en-US" dirty="0" err="1"/>
              <a:t>Pasal</a:t>
            </a:r>
            <a:r>
              <a:rPr lang="en-US" dirty="0"/>
              <a:t> 90 (PMA No. 26/2013 </a:t>
            </a:r>
            <a:r>
              <a:rPr lang="en-US" dirty="0" err="1"/>
              <a:t>ttg</a:t>
            </a:r>
            <a:r>
              <a:rPr lang="en-US" dirty="0"/>
              <a:t> </a:t>
            </a:r>
            <a:r>
              <a:rPr lang="en-US" dirty="0" err="1"/>
              <a:t>Ortaker</a:t>
            </a:r>
            <a:r>
              <a:rPr lang="en-US" dirty="0"/>
              <a:t> UIN </a:t>
            </a:r>
            <a:r>
              <a:rPr lang="en-US" dirty="0" err="1"/>
              <a:t>Sunan</a:t>
            </a:r>
            <a:r>
              <a:rPr lang="en-US" dirty="0"/>
              <a:t> </a:t>
            </a:r>
            <a:r>
              <a:rPr lang="en-US" dirty="0" err="1"/>
              <a:t>Kalijaga</a:t>
            </a:r>
            <a:r>
              <a:rPr lang="en-US" dirty="0"/>
              <a:t> Yogyakarta). </a:t>
            </a:r>
            <a:endParaRPr lang="en-ID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F2B3EC1-068A-9716-96A9-A27BFBF0F2C9}"/>
              </a:ext>
            </a:extLst>
          </p:cNvPr>
          <p:cNvSpPr/>
          <p:nvPr/>
        </p:nvSpPr>
        <p:spPr>
          <a:xfrm>
            <a:off x="590550" y="2019300"/>
            <a:ext cx="1619250" cy="1409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TPKI</a:t>
            </a:r>
            <a:endParaRPr lang="en-ID" sz="3200" b="1" dirty="0"/>
          </a:p>
        </p:txBody>
      </p:sp>
    </p:spTree>
    <p:extLst>
      <p:ext uri="{BB962C8B-B14F-4D97-AF65-F5344CB8AC3E}">
        <p14:creationId xmlns:p14="http://schemas.microsoft.com/office/powerpoint/2010/main" val="30872444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8A399-5EBF-91C2-3470-3EEF94B2C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6" t="17762" r="12159" b="4423"/>
          <a:stretch/>
        </p:blipFill>
        <p:spPr>
          <a:xfrm>
            <a:off x="0" y="193962"/>
            <a:ext cx="12191999" cy="65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56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6C6999-2ACE-C4DC-96B7-C2D49428C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13" t="17155" r="12613" b="4220"/>
          <a:stretch/>
        </p:blipFill>
        <p:spPr>
          <a:xfrm>
            <a:off x="0" y="138545"/>
            <a:ext cx="12192000" cy="67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5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696902C-7C62-3077-196C-2E8A432A8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1A31E-34D3-700D-7346-EBB96C15B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13" t="16776" r="12045" b="4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068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696902C-7C62-3077-196C-2E8A432A8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A3A4E-1A2E-A9EE-B70D-53888FE83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7" t="16953" r="12499" b="48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981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696902C-7C62-3077-196C-2E8A432A8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6F241C-BDD6-C8B5-7AF0-605205A29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46" t="16549" r="12443" b="70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265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696902C-7C62-3077-196C-2E8A432A8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630FF-F98E-15DC-80D6-F382814D3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13" t="16550" r="12613" b="4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32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696902C-7C62-3077-196C-2E8A432A8D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61A1B6-755C-824D-5EAD-370AEE090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18" t="16954" r="34660" b="26857"/>
          <a:stretch/>
        </p:blipFill>
        <p:spPr>
          <a:xfrm>
            <a:off x="96980" y="-96982"/>
            <a:ext cx="6096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63DA5-BA6B-A6F7-AE6F-7804C9CF0C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14" t="20592" r="34886" b="36357"/>
          <a:stretch/>
        </p:blipFill>
        <p:spPr>
          <a:xfrm>
            <a:off x="5902036" y="914400"/>
            <a:ext cx="6289964" cy="5001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AB3B2F-E97F-DAE8-7DDE-3A94E04E8A00}"/>
              </a:ext>
            </a:extLst>
          </p:cNvPr>
          <p:cNvSpPr txBox="1"/>
          <p:nvPr/>
        </p:nvSpPr>
        <p:spPr>
          <a:xfrm>
            <a:off x="6276108" y="304800"/>
            <a:ext cx="5347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Salah Satu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Contoh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Edaran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LLDIKTI</a:t>
            </a:r>
            <a:endParaRPr lang="en-ID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027466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0AB3B2F-E97F-DAE8-7DDE-3A94E04E8A00}"/>
              </a:ext>
            </a:extLst>
          </p:cNvPr>
          <p:cNvSpPr txBox="1"/>
          <p:nvPr/>
        </p:nvSpPr>
        <p:spPr>
          <a:xfrm>
            <a:off x="0" y="-27710"/>
            <a:ext cx="11623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Salah Satu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Contoh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Dokumen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 RKF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Jabfung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Dosen</a:t>
            </a:r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 Yang </a:t>
            </a:r>
            <a:r>
              <a:rPr lang="en-US" sz="2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Disetujui</a:t>
            </a:r>
            <a:endParaRPr lang="en-ID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6D1798-88FB-F622-4D86-5FBF6421D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73" t="20794" r="26477" b="14326"/>
          <a:stretch/>
        </p:blipFill>
        <p:spPr>
          <a:xfrm>
            <a:off x="5985164" y="845127"/>
            <a:ext cx="6206836" cy="5167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37AD8F-C7DB-EC8C-0C2B-DFD88580D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59" t="16953" r="26477" b="7204"/>
          <a:stretch/>
        </p:blipFill>
        <p:spPr>
          <a:xfrm>
            <a:off x="96983" y="845126"/>
            <a:ext cx="5888182" cy="551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533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119C7B-7436-658E-5BEC-F2E2625C6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3" t="18167" r="12841" b="5029"/>
          <a:stretch/>
        </p:blipFill>
        <p:spPr>
          <a:xfrm>
            <a:off x="0" y="443346"/>
            <a:ext cx="12192000" cy="641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380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7B418F0-3297-4CC2-A7C0-507F3B62EBB3}"/>
              </a:ext>
            </a:extLst>
          </p:cNvPr>
          <p:cNvGrpSpPr/>
          <p:nvPr/>
        </p:nvGrpSpPr>
        <p:grpSpPr>
          <a:xfrm>
            <a:off x="-82431" y="1794861"/>
            <a:ext cx="12255739" cy="464639"/>
            <a:chOff x="-209550" y="1898835"/>
            <a:chExt cx="12255739" cy="464639"/>
          </a:xfrm>
          <a:solidFill>
            <a:srgbClr val="B0F5FB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1E02741-2F92-464F-B219-FAFE814F6E0D}"/>
                </a:ext>
              </a:extLst>
            </p:cNvPr>
            <p:cNvSpPr/>
            <p:nvPr/>
          </p:nvSpPr>
          <p:spPr>
            <a:xfrm>
              <a:off x="-209550" y="1898835"/>
              <a:ext cx="12255739" cy="15331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A43F7C-D90F-4378-A4BE-4AA139E90697}"/>
                </a:ext>
              </a:extLst>
            </p:cNvPr>
            <p:cNvSpPr/>
            <p:nvPr/>
          </p:nvSpPr>
          <p:spPr>
            <a:xfrm>
              <a:off x="9967651" y="2105126"/>
              <a:ext cx="2074936" cy="10594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F2F9A90-A38D-42EF-A779-1E9B509C7D6D}"/>
                </a:ext>
              </a:extLst>
            </p:cNvPr>
            <p:cNvSpPr/>
            <p:nvPr/>
          </p:nvSpPr>
          <p:spPr>
            <a:xfrm>
              <a:off x="10629900" y="2264048"/>
              <a:ext cx="1412687" cy="9942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D92A17D-0B6E-4F67-9A7B-4355E6BB3B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3" r="17923"/>
          <a:stretch/>
        </p:blipFill>
        <p:spPr>
          <a:xfrm>
            <a:off x="455328" y="490558"/>
            <a:ext cx="5590111" cy="5808994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55C9AB-C754-4352-95D3-3E8717A6F845}"/>
              </a:ext>
            </a:extLst>
          </p:cNvPr>
          <p:cNvSpPr txBox="1"/>
          <p:nvPr/>
        </p:nvSpPr>
        <p:spPr>
          <a:xfrm>
            <a:off x="6327866" y="855856"/>
            <a:ext cx="54088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Terima</a:t>
            </a:r>
            <a:r>
              <a:rPr kumimoji="0" lang="en-ID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bas Neue" panose="020B0606020202050201" pitchFamily="34" charset="0"/>
                <a:ea typeface="+mn-ea"/>
                <a:cs typeface="+mn-cs"/>
              </a:rPr>
              <a:t> Kasih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sz="6000" dirty="0">
                <a:solidFill>
                  <a:prstClr val="black"/>
                </a:solidFill>
                <a:latin typeface="Bebas Neue" panose="020B0606020202050201" pitchFamily="34" charset="0"/>
              </a:rPr>
              <a:t>SEMOGA SUKSES</a:t>
            </a:r>
            <a:endParaRPr kumimoji="0" lang="en-ID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bas Neue" panose="020B0606020202050201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E5D7DD-D42C-4C17-8690-79CC5B3ADB8F}"/>
              </a:ext>
            </a:extLst>
          </p:cNvPr>
          <p:cNvSpPr/>
          <p:nvPr/>
        </p:nvSpPr>
        <p:spPr>
          <a:xfrm>
            <a:off x="6327866" y="3621896"/>
            <a:ext cx="48105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Roboto Condensed Light" panose="02000000000000000000" pitchFamily="2" charset="0"/>
                <a:cs typeface="+mn-cs"/>
              </a:rPr>
              <a:t>Dr. Andi Prastowo, M.Pd.I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Roboto Condensed Light" panose="02000000000000000000" pitchFamily="2" charset="0"/>
                <a:cs typeface="+mn-cs"/>
              </a:rPr>
              <a:t>081804033569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Roboto Condensed Light" panose="02000000000000000000" pitchFamily="2" charset="0"/>
                <a:cs typeface="+mn-cs"/>
              </a:rPr>
              <a:t>andi.prastowo@uin-suka.ac.id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Roboto Condensed Light" panose="02000000000000000000" pitchFamily="2" charset="0"/>
                <a:cs typeface="+mn-cs"/>
              </a:rPr>
              <a:t>anditarbiyah@gmail.com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Roboto Condensed Light" panose="02000000000000000000" pitchFamily="2" charset="0"/>
                <a:cs typeface="+mn-cs"/>
              </a:rPr>
              <a:t>Fb.@anditarbiyah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Roboto Condensed Light" panose="02000000000000000000" pitchFamily="2" charset="0"/>
                <a:cs typeface="+mn-cs"/>
              </a:rPr>
              <a:t>Ig.@anditarbiyah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anose="020B0503030101060003" pitchFamily="34" charset="0"/>
                <a:ea typeface="Roboto Condensed Light" panose="02000000000000000000" pitchFamily="2" charset="0"/>
                <a:cs typeface="+mn-cs"/>
              </a:rPr>
              <a:t>Yt. Andi Prastowo Official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9882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DD0145-7BE8-997D-81A5-711AD29E4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140"/>
            <a:ext cx="12192000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00" b="1" dirty="0" err="1"/>
              <a:t>Aturan</a:t>
            </a:r>
            <a:r>
              <a:rPr lang="en-US" sz="4000" b="1" dirty="0"/>
              <a:t> </a:t>
            </a:r>
            <a:r>
              <a:rPr lang="en-US" sz="4000" b="1" dirty="0" err="1"/>
              <a:t>Baru</a:t>
            </a:r>
            <a:r>
              <a:rPr lang="en-US" sz="4000" b="1" dirty="0"/>
              <a:t> </a:t>
            </a:r>
            <a:r>
              <a:rPr lang="en-US" sz="4000" b="1" dirty="0" err="1"/>
              <a:t>Penilaian</a:t>
            </a:r>
            <a:r>
              <a:rPr lang="en-US" sz="4000" b="1" dirty="0"/>
              <a:t> Angka </a:t>
            </a:r>
            <a:r>
              <a:rPr lang="en-US" sz="4000" b="1" dirty="0" err="1"/>
              <a:t>Kredit</a:t>
            </a:r>
            <a:r>
              <a:rPr lang="en-US" sz="4000" b="1" dirty="0"/>
              <a:t> </a:t>
            </a:r>
            <a:r>
              <a:rPr lang="en-US" sz="4000" b="1" dirty="0" err="1"/>
              <a:t>Pasca</a:t>
            </a:r>
            <a:r>
              <a:rPr lang="en-US" sz="4000" b="1" dirty="0"/>
              <a:t> </a:t>
            </a:r>
            <a:r>
              <a:rPr lang="en-US" sz="4000" b="1" dirty="0" err="1"/>
              <a:t>Terbit</a:t>
            </a:r>
            <a:r>
              <a:rPr lang="en-US" sz="4000" b="1" dirty="0"/>
              <a:t> </a:t>
            </a:r>
            <a:r>
              <a:rPr lang="en-US" sz="4000" b="1" dirty="0" err="1"/>
              <a:t>Permenpan</a:t>
            </a:r>
            <a:r>
              <a:rPr lang="en-US" sz="4000" b="1" dirty="0"/>
              <a:t>-RB No.1/2023</a:t>
            </a:r>
            <a:endParaRPr lang="en-ID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16EDCC-7042-F1E4-C24A-E42CA7477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73" t="16953" r="34318" b="3887"/>
          <a:stretch/>
        </p:blipFill>
        <p:spPr>
          <a:xfrm>
            <a:off x="1406236" y="1593702"/>
            <a:ext cx="3768437" cy="5264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440582-46DC-EEC2-33B4-8177C9221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77" t="19986" r="35568" b="8262"/>
          <a:stretch/>
        </p:blipFill>
        <p:spPr>
          <a:xfrm>
            <a:off x="5313219" y="1593702"/>
            <a:ext cx="3408219" cy="4918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8A1AA-9874-1103-6734-91D1D1DD49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27" t="19783" r="29886" b="40804"/>
          <a:stretch/>
        </p:blipFill>
        <p:spPr>
          <a:xfrm>
            <a:off x="8859984" y="1593702"/>
            <a:ext cx="3027221" cy="2285571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09388757-AF2A-12A1-35ED-0D96FE05CB60}"/>
              </a:ext>
            </a:extLst>
          </p:cNvPr>
          <p:cNvSpPr/>
          <p:nvPr/>
        </p:nvSpPr>
        <p:spPr>
          <a:xfrm>
            <a:off x="124691" y="2189018"/>
            <a:ext cx="1281545" cy="2909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Respon</a:t>
            </a:r>
            <a:r>
              <a:rPr lang="en-US" b="1" dirty="0"/>
              <a:t> </a:t>
            </a:r>
            <a:r>
              <a:rPr lang="en-US" b="1" dirty="0" err="1"/>
              <a:t>Kemdikbud</a:t>
            </a:r>
            <a:endParaRPr lang="en-ID" b="1" dirty="0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076D55FE-1416-E938-9119-4D49078E0BFD}"/>
              </a:ext>
            </a:extLst>
          </p:cNvPr>
          <p:cNvSpPr/>
          <p:nvPr/>
        </p:nvSpPr>
        <p:spPr>
          <a:xfrm>
            <a:off x="9088582" y="3117273"/>
            <a:ext cx="2244436" cy="271549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Respon</a:t>
            </a:r>
            <a:r>
              <a:rPr lang="en-US" b="1" dirty="0"/>
              <a:t> </a:t>
            </a:r>
            <a:r>
              <a:rPr lang="en-US" b="1" dirty="0" err="1"/>
              <a:t>Kemenag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4268558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773E0A8-AAAB-CE36-2C07-766C61581D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990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CAE59B-6183-79C0-F0F2-FCD3CBE140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2425" y="231775"/>
            <a:ext cx="11487150" cy="1787525"/>
          </a:xfrm>
        </p:spPr>
        <p:txBody>
          <a:bodyPr>
            <a:noAutofit/>
          </a:bodyPr>
          <a:lstStyle/>
          <a:p>
            <a:r>
              <a:rPr lang="en-US" sz="4000" b="1" dirty="0" err="1"/>
              <a:t>Mekanisme</a:t>
            </a:r>
            <a:r>
              <a:rPr lang="en-US" sz="4000" b="1" dirty="0"/>
              <a:t> </a:t>
            </a:r>
            <a:r>
              <a:rPr lang="en-US" sz="4000" b="1" dirty="0" err="1"/>
              <a:t>Terbaru</a:t>
            </a:r>
            <a:r>
              <a:rPr lang="en-US" sz="4000" b="1" dirty="0"/>
              <a:t> </a:t>
            </a:r>
            <a:br>
              <a:rPr lang="en-US" sz="4000" b="1" dirty="0"/>
            </a:br>
            <a:r>
              <a:rPr lang="en-US" sz="4000" b="1" dirty="0" err="1"/>
              <a:t>Penilaian</a:t>
            </a:r>
            <a:r>
              <a:rPr lang="en-US" sz="4000" b="1" dirty="0"/>
              <a:t> Angka </a:t>
            </a:r>
            <a:r>
              <a:rPr lang="en-US" sz="4000" b="1" dirty="0" err="1"/>
              <a:t>Kredit</a:t>
            </a:r>
            <a:r>
              <a:rPr lang="en-US" sz="4000" b="1" dirty="0"/>
              <a:t> </a:t>
            </a:r>
            <a:r>
              <a:rPr lang="en-US" sz="4000" b="1" dirty="0" err="1"/>
              <a:t>Dosen</a:t>
            </a:r>
            <a:r>
              <a:rPr lang="en-US" sz="4000" b="1" dirty="0"/>
              <a:t> Masa </a:t>
            </a:r>
            <a:r>
              <a:rPr lang="en-US" sz="4000" b="1" dirty="0" err="1"/>
              <a:t>Transisi</a:t>
            </a:r>
            <a:r>
              <a:rPr lang="en-US" sz="4000" b="1" dirty="0"/>
              <a:t> </a:t>
            </a:r>
            <a:r>
              <a:rPr lang="en-US" sz="4000" b="1" dirty="0" err="1"/>
              <a:t>Pasca</a:t>
            </a:r>
            <a:r>
              <a:rPr lang="en-US" sz="4000" b="1" dirty="0"/>
              <a:t> </a:t>
            </a:r>
            <a:r>
              <a:rPr lang="en-US" sz="4000" b="1" dirty="0" err="1"/>
              <a:t>Terbit</a:t>
            </a:r>
            <a:r>
              <a:rPr lang="en-US" sz="4000" b="1" dirty="0"/>
              <a:t> </a:t>
            </a:r>
            <a:r>
              <a:rPr lang="en-US" sz="4000" b="1" dirty="0" err="1"/>
              <a:t>Permenpan</a:t>
            </a:r>
            <a:r>
              <a:rPr lang="en-US" sz="4000" b="1" dirty="0"/>
              <a:t>-RB No. 1/2023</a:t>
            </a:r>
            <a:endParaRPr lang="en-ID" sz="4000" b="1" dirty="0"/>
          </a:p>
        </p:txBody>
      </p:sp>
    </p:spTree>
    <p:extLst>
      <p:ext uri="{BB962C8B-B14F-4D97-AF65-F5344CB8AC3E}">
        <p14:creationId xmlns:p14="http://schemas.microsoft.com/office/powerpoint/2010/main" val="2202053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BE2CDA-8614-018F-3D69-3F5BDFC84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59" t="17762" r="11591" b="7252"/>
          <a:stretch/>
        </p:blipFill>
        <p:spPr>
          <a:xfrm>
            <a:off x="706581" y="609600"/>
            <a:ext cx="10751128" cy="55002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131535-F307-4E20-58E6-C1764369BEC1}"/>
              </a:ext>
            </a:extLst>
          </p:cNvPr>
          <p:cNvSpPr txBox="1"/>
          <p:nvPr/>
        </p:nvSpPr>
        <p:spPr>
          <a:xfrm>
            <a:off x="7980218" y="6220258"/>
            <a:ext cx="337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Prof. A. </a:t>
            </a:r>
            <a:r>
              <a:rPr lang="en-US" sz="1200" dirty="0" err="1"/>
              <a:t>Muzakki</a:t>
            </a:r>
            <a:r>
              <a:rPr lang="en-US" sz="1200" dirty="0"/>
              <a:t>, </a:t>
            </a:r>
            <a:r>
              <a:rPr lang="en-US" sz="1200" dirty="0" err="1"/>
              <a:t>Kemenag</a:t>
            </a:r>
            <a:r>
              <a:rPr lang="en-US" sz="1200" dirty="0"/>
              <a:t> (2023)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297263535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837</Words>
  <Application>Microsoft Office PowerPoint</Application>
  <PresentationFormat>Widescreen</PresentationFormat>
  <Paragraphs>89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Arial</vt:lpstr>
      <vt:lpstr>Bahnschrift</vt:lpstr>
      <vt:lpstr>Bebas Neue</vt:lpstr>
      <vt:lpstr>Calibri</vt:lpstr>
      <vt:lpstr>Calibri Light</vt:lpstr>
      <vt:lpstr>Closeness</vt:lpstr>
      <vt:lpstr>Dosis</vt:lpstr>
      <vt:lpstr>London Black</vt:lpstr>
      <vt:lpstr>Raleway</vt:lpstr>
      <vt:lpstr>1_Office Theme</vt:lpstr>
      <vt:lpstr>Office Theme</vt:lpstr>
      <vt:lpstr>PowerPoint Presentation</vt:lpstr>
      <vt:lpstr>KEBIJAKAN TERBARU KEMENAG MERESPON PERMENPAN-RB NO. 1/2023</vt:lpstr>
      <vt:lpstr>PowerPoint Presentation</vt:lpstr>
      <vt:lpstr>PowerPoint Presentation</vt:lpstr>
      <vt:lpstr>PowerPoint Presentation</vt:lpstr>
      <vt:lpstr>PowerPoint Presentation</vt:lpstr>
      <vt:lpstr>Aturan Baru Penilaian Angka Kredit Pasca Terbit Permenpan-RB No.1/2023</vt:lpstr>
      <vt:lpstr>Mekanisme Terbaru  Penilaian Angka Kredit Dosen Masa Transisi Pasca Terbit Permenpan-RB No. 1/2023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Sumber Kinerja Dosen yang Diakui</vt:lpstr>
      <vt:lpstr>PowerPoint Presentation</vt:lpstr>
      <vt:lpstr>PRINSIP-PRINSIP PENILAIAN </vt:lpstr>
      <vt:lpstr>PowerPoint Presentation</vt:lpstr>
      <vt:lpstr>PowerPoint Presentation</vt:lpstr>
      <vt:lpstr>Mekanisme Pengakuan Hasil PAK dan Penetapan AK Dosen</vt:lpstr>
      <vt:lpstr>PowerPoint Presentation</vt:lpstr>
      <vt:lpstr>PowerPoint Presentation</vt:lpstr>
      <vt:lpstr>Format Lampiran A: Bid Pendidikan</vt:lpstr>
      <vt:lpstr>Format Lampiran B: Bid. Penelitian</vt:lpstr>
      <vt:lpstr>Format Lampiran C: Bid. PkM</vt:lpstr>
      <vt:lpstr>Format Lampiran D: Bid. Penunjang</vt:lpstr>
      <vt:lpstr>Format Lampiran E:  Berita Acara Hasil PAK Dosen</vt:lpstr>
      <vt:lpstr>Format Lampiran F:  Daftar Hasil PAK Dosen</vt:lpstr>
      <vt:lpstr>Format Lampiran G:  Daftar Dosen Dan Penerapan AK Dosen</vt:lpstr>
      <vt:lpstr>Surat Edaran Penyesuaian Penilaian dan Penetapan AK Dosen LK dan GB Ilmu Agama</vt:lpstr>
      <vt:lpstr>Kebijakan Terbaru Kemenag Respon Permenpan-RB No. 1/2023</vt:lpstr>
      <vt:lpstr>Ketentuan Pengakuan Angka Kredit Dosen Kemenag</vt:lpstr>
      <vt:lpstr>PowerPoint Presentation</vt:lpstr>
      <vt:lpstr>Regulasi Ttg Tim Penilai Jabatan Akademik Dosen Perguruan Tinggi: Permendikbud RI No. 92/2014.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</dc:creator>
  <cp:lastModifiedBy>Reviewer</cp:lastModifiedBy>
  <cp:revision>10</cp:revision>
  <dcterms:created xsi:type="dcterms:W3CDTF">2022-11-03T22:32:35Z</dcterms:created>
  <dcterms:modified xsi:type="dcterms:W3CDTF">2023-04-05T03:46:06Z</dcterms:modified>
</cp:coreProperties>
</file>